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9144000" cy="6858000"/>
  <p:notesSz cx="6858000" cy="9144000"/>
  <p:defaultTextStyle>
    <a:lvl1pPr>
      <a:defRPr>
        <a:latin typeface="Calibri"/>
        <a:ea typeface="Calibri"/>
        <a:cs typeface="Calibri"/>
        <a:sym typeface="Calibri"/>
      </a:defRPr>
    </a:lvl1pPr>
    <a:lvl2pPr indent="457200">
      <a:defRPr>
        <a:latin typeface="Calibri"/>
        <a:ea typeface="Calibri"/>
        <a:cs typeface="Calibri"/>
        <a:sym typeface="Calibri"/>
      </a:defRPr>
    </a:lvl2pPr>
    <a:lvl3pPr indent="914400">
      <a:defRPr>
        <a:latin typeface="Calibri"/>
        <a:ea typeface="Calibri"/>
        <a:cs typeface="Calibri"/>
        <a:sym typeface="Calibri"/>
      </a:defRPr>
    </a:lvl3pPr>
    <a:lvl4pPr indent="1371600">
      <a:defRPr>
        <a:latin typeface="Calibri"/>
        <a:ea typeface="Calibri"/>
        <a:cs typeface="Calibri"/>
        <a:sym typeface="Calibri"/>
      </a:defRPr>
    </a:lvl4pPr>
    <a:lvl5pPr indent="1828800">
      <a:defRPr>
        <a:latin typeface="Calibri"/>
        <a:ea typeface="Calibri"/>
        <a:cs typeface="Calibri"/>
        <a:sym typeface="Calibri"/>
      </a:defRPr>
    </a:lvl5pPr>
    <a:lvl6pPr indent="2286000">
      <a:defRPr>
        <a:latin typeface="Calibri"/>
        <a:ea typeface="Calibri"/>
        <a:cs typeface="Calibri"/>
        <a:sym typeface="Calibri"/>
      </a:defRPr>
    </a:lvl6pPr>
    <a:lvl7pPr indent="2743200">
      <a:defRPr>
        <a:latin typeface="Calibri"/>
        <a:ea typeface="Calibri"/>
        <a:cs typeface="Calibri"/>
        <a:sym typeface="Calibri"/>
      </a:defRPr>
    </a:lvl7pPr>
    <a:lvl8pPr indent="3200400">
      <a:defRPr>
        <a:latin typeface="Calibri"/>
        <a:ea typeface="Calibri"/>
        <a:cs typeface="Calibri"/>
        <a:sym typeface="Calibri"/>
      </a:defRPr>
    </a:lvl8pPr>
    <a:lvl9pPr indent="3657600">
      <a:defRPr>
        <a:latin typeface="Calibri"/>
        <a:ea typeface="Calibri"/>
        <a:cs typeface="Calibri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BBB59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BBB59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BBB59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79646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79646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79646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F81BD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F81BD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gif>
</file>

<file path=ppt/media/image1.png>
</file>

<file path=ppt/media/image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14" name="Shape 11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2.gif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gif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/Relationships>
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/Relationships>
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/Relationships>
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gif"/><Relationship Id="rId4" Type="http://schemas.openxmlformats.org/officeDocument/2006/relationships/image" Target="../media/image5.pn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2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2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>
            <p:ph type="title"/>
          </p:nvPr>
        </p:nvSpPr>
        <p:spPr>
          <a:xfrm>
            <a:off x="685800" y="1844690"/>
            <a:ext cx="7772400" cy="2041511"/>
          </a:xfrm>
          <a:prstGeom prst="rect">
            <a:avLst/>
          </a:prstGeom>
        </p:spPr>
        <p:txBody>
          <a:bodyPr anchor="ctr"/>
          <a:lstStyle>
            <a:lvl1pPr algn="ctr" defTabSz="914400">
              <a:defRPr b="0"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4400"/>
              <a:t>Title Text</a:t>
            </a:r>
          </a:p>
        </p:txBody>
      </p:sp>
      <p:sp>
        <p:nvSpPr>
          <p:cNvPr id="10" name="Shape 10"/>
          <p:cNvSpPr/>
          <p:nvPr>
            <p:ph type="body" idx="1"/>
          </p:nvPr>
        </p:nvSpPr>
        <p:spPr>
          <a:xfrm>
            <a:off x="1371600" y="3886200"/>
            <a:ext cx="6400800" cy="2971800"/>
          </a:xfrm>
          <a:prstGeom prst="rect">
            <a:avLst/>
          </a:prstGeom>
        </p:spPr>
        <p:txBody>
          <a:bodyPr/>
          <a:lstStyle>
            <a:lvl1pPr marL="0" indent="0" algn="ctr" defTabSz="914400">
              <a:spcBef>
                <a:spcPts val="700"/>
              </a:spcBef>
              <a:buSzTx/>
              <a:buFontTx/>
              <a:buNone/>
              <a:defRPr sz="3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indent="457200" algn="ctr" defTabSz="914400">
              <a:spcBef>
                <a:spcPts val="700"/>
              </a:spcBef>
              <a:buSzTx/>
              <a:buFontTx/>
              <a:buNone/>
              <a:defRPr sz="3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indent="914400" algn="ctr" defTabSz="914400">
              <a:spcBef>
                <a:spcPts val="700"/>
              </a:spcBef>
              <a:buSzTx/>
              <a:buFontTx/>
              <a:buNone/>
              <a:defRPr sz="3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indent="1371600" algn="ctr" defTabSz="914400">
              <a:spcBef>
                <a:spcPts val="700"/>
              </a:spcBef>
              <a:buSzTx/>
              <a:buFontTx/>
              <a:buNone/>
              <a:defRPr sz="3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indent="1828800" algn="ctr" defTabSz="914400">
              <a:spcBef>
                <a:spcPts val="700"/>
              </a:spcBef>
              <a:buSzTx/>
              <a:buFontTx/>
              <a:buNone/>
              <a:defRPr sz="3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888888"/>
                </a:solidFill>
              </a:rPr>
              <a:t>Body Level One</a:t>
            </a:r>
            <a:endParaRPr sz="3200">
              <a:solidFill>
                <a:srgbClr val="888888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888888"/>
                </a:solidFill>
              </a:rPr>
              <a:t>Body Level Two</a:t>
            </a:r>
            <a:endParaRPr sz="3200">
              <a:solidFill>
                <a:srgbClr val="888888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888888"/>
                </a:solidFill>
              </a:rPr>
              <a:t>Body Level Three</a:t>
            </a:r>
            <a:endParaRPr sz="3200">
              <a:solidFill>
                <a:srgbClr val="888888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888888"/>
                </a:solidFill>
              </a:rPr>
              <a:t>Body Level Four</a:t>
            </a:r>
            <a:endParaRPr sz="3200">
              <a:solidFill>
                <a:srgbClr val="888888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888888"/>
                </a:solidFill>
              </a:rPr>
              <a:t>Body Level Five</a:t>
            </a:r>
          </a:p>
        </p:txBody>
      </p:sp>
      <p:sp>
        <p:nvSpPr>
          <p:cNvPr id="11" name="Shape 11"/>
          <p:cNvSpPr/>
          <p:nvPr>
            <p:ph type="sldNum" sz="quarter" idx="2"/>
          </p:nvPr>
        </p:nvSpPr>
        <p:spPr>
          <a:xfrm>
            <a:off x="6553200" y="6404300"/>
            <a:ext cx="2133600" cy="269241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Vertical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>
            <p:ph type="title"/>
          </p:nvPr>
        </p:nvSpPr>
        <p:spPr>
          <a:xfrm>
            <a:off x="457200" y="92069"/>
            <a:ext cx="8229600" cy="1508138"/>
          </a:xfrm>
          <a:prstGeom prst="rect">
            <a:avLst/>
          </a:prstGeom>
        </p:spPr>
        <p:txBody>
          <a:bodyPr anchor="ctr"/>
          <a:lstStyle>
            <a:lvl1pPr algn="ctr" defTabSz="914400">
              <a:defRPr b="0"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4400"/>
              <a:t>Title Text</a:t>
            </a:r>
          </a:p>
        </p:txBody>
      </p:sp>
      <p:sp>
        <p:nvSpPr>
          <p:cNvPr id="43" name="Shape 43"/>
          <p:cNvSpPr/>
          <p:nvPr>
            <p:ph type="body" idx="1"/>
          </p:nvPr>
        </p:nvSpPr>
        <p:spPr>
          <a:xfrm>
            <a:off x="457200" y="1600206"/>
            <a:ext cx="8229600" cy="5257795"/>
          </a:xfrm>
          <a:prstGeom prst="rect">
            <a:avLst/>
          </a:prstGeom>
        </p:spPr>
        <p:txBody>
          <a:bodyPr/>
          <a:lstStyle>
            <a:lvl1pPr defTabSz="914400">
              <a:spcBef>
                <a:spcPts val="700"/>
              </a:spcBef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83771" indent="-326571" defTabSz="914400">
              <a:spcBef>
                <a:spcPts val="700"/>
              </a:spcBef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19200" indent="-304800" defTabSz="914400">
              <a:spcBef>
                <a:spcPts val="700"/>
              </a:spcBef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37360" indent="-365760" defTabSz="914400">
              <a:spcBef>
                <a:spcPts val="700"/>
              </a:spcBef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94560" indent="-365760" defTabSz="914400">
              <a:spcBef>
                <a:spcPts val="700"/>
              </a:spcBef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  <p:sp>
        <p:nvSpPr>
          <p:cNvPr id="44" name="Shape 44"/>
          <p:cNvSpPr/>
          <p:nvPr>
            <p:ph type="sldNum" sz="quarter" idx="2"/>
          </p:nvPr>
        </p:nvSpPr>
        <p:spPr>
          <a:xfrm>
            <a:off x="6553200" y="6404300"/>
            <a:ext cx="2133600" cy="269241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Vertical Title and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>
            <p:ph type="title"/>
          </p:nvPr>
        </p:nvSpPr>
        <p:spPr>
          <a:xfrm>
            <a:off x="6629400" y="0"/>
            <a:ext cx="2057400" cy="6400818"/>
          </a:xfrm>
          <a:prstGeom prst="rect">
            <a:avLst/>
          </a:prstGeom>
        </p:spPr>
        <p:txBody>
          <a:bodyPr anchor="ctr"/>
          <a:lstStyle>
            <a:lvl1pPr algn="ctr" defTabSz="914400">
              <a:defRPr b="0"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4400"/>
              <a:t>Title Text</a:t>
            </a:r>
          </a:p>
        </p:txBody>
      </p:sp>
      <p:sp>
        <p:nvSpPr>
          <p:cNvPr id="47" name="Shape 47"/>
          <p:cNvSpPr/>
          <p:nvPr>
            <p:ph type="body" idx="1"/>
          </p:nvPr>
        </p:nvSpPr>
        <p:spPr>
          <a:xfrm>
            <a:off x="457200" y="274646"/>
            <a:ext cx="6019800" cy="6583354"/>
          </a:xfrm>
          <a:prstGeom prst="rect">
            <a:avLst/>
          </a:prstGeom>
        </p:spPr>
        <p:txBody>
          <a:bodyPr/>
          <a:lstStyle>
            <a:lvl1pPr defTabSz="914400">
              <a:spcBef>
                <a:spcPts val="700"/>
              </a:spcBef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83771" indent="-326571" defTabSz="914400">
              <a:spcBef>
                <a:spcPts val="700"/>
              </a:spcBef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19200" indent="-304800" defTabSz="914400">
              <a:spcBef>
                <a:spcPts val="700"/>
              </a:spcBef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37360" indent="-365760" defTabSz="914400">
              <a:spcBef>
                <a:spcPts val="700"/>
              </a:spcBef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94560" indent="-365760" defTabSz="914400">
              <a:spcBef>
                <a:spcPts val="700"/>
              </a:spcBef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  <p:sp>
        <p:nvSpPr>
          <p:cNvPr id="48" name="Shape 48"/>
          <p:cNvSpPr/>
          <p:nvPr>
            <p:ph type="sldNum" sz="quarter" idx="2"/>
          </p:nvPr>
        </p:nvSpPr>
        <p:spPr>
          <a:xfrm>
            <a:off x="6553200" y="6404300"/>
            <a:ext cx="2133600" cy="269241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image2.gif" descr="ONF-horiz-large.g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1760" y="88392"/>
            <a:ext cx="5679441" cy="1664208"/>
          </a:xfrm>
          <a:prstGeom prst="rect">
            <a:avLst/>
          </a:prstGeom>
          <a:ln w="12700">
            <a:miter lim="400000"/>
          </a:ln>
        </p:spPr>
      </p:pic>
      <p:sp>
        <p:nvSpPr>
          <p:cNvPr id="51" name="Shape 51"/>
          <p:cNvSpPr/>
          <p:nvPr/>
        </p:nvSpPr>
        <p:spPr>
          <a:xfrm>
            <a:off x="6477000" y="6550968"/>
            <a:ext cx="2590800" cy="214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 defTabSz="457200">
              <a:defRPr sz="900">
                <a:solidFill>
                  <a:srgbClr val="BDF7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900">
                <a:solidFill>
                  <a:srgbClr val="BDF7FF"/>
                </a:solidFill>
              </a:rPr>
              <a:t>© 2015 Open Networking Foundation</a:t>
            </a:r>
          </a:p>
        </p:txBody>
      </p:sp>
      <p:sp>
        <p:nvSpPr>
          <p:cNvPr id="52" name="Shape 52"/>
          <p:cNvSpPr/>
          <p:nvPr>
            <p:ph type="title"/>
          </p:nvPr>
        </p:nvSpPr>
        <p:spPr>
          <a:xfrm>
            <a:off x="457200" y="5562600"/>
            <a:ext cx="8229600" cy="5334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8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53" name="Shape 53"/>
          <p:cNvSpPr/>
          <p:nvPr>
            <p:ph type="body" idx="1"/>
          </p:nvPr>
        </p:nvSpPr>
        <p:spPr>
          <a:xfrm>
            <a:off x="457200" y="6096000"/>
            <a:ext cx="8229600" cy="762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spcBef>
                <a:spcPts val="300"/>
              </a:spcBef>
              <a:buSzTx/>
              <a:buFontTx/>
              <a:buNone/>
              <a:defRPr sz="1600">
                <a:solidFill>
                  <a:srgbClr val="FFFFFF"/>
                </a:solidFill>
              </a:defRPr>
            </a:lvl1pPr>
            <a:lvl2pPr marL="0" indent="457200">
              <a:spcBef>
                <a:spcPts val="300"/>
              </a:spcBef>
              <a:buSzTx/>
              <a:buFontTx/>
              <a:buNone/>
              <a:defRPr sz="1600">
                <a:solidFill>
                  <a:srgbClr val="FFFFFF"/>
                </a:solidFill>
              </a:defRPr>
            </a:lvl2pPr>
            <a:lvl3pPr marL="0" indent="914400">
              <a:spcBef>
                <a:spcPts val="300"/>
              </a:spcBef>
              <a:buSzTx/>
              <a:buFontTx/>
              <a:buNone/>
              <a:defRPr sz="1600">
                <a:solidFill>
                  <a:srgbClr val="FFFFFF"/>
                </a:solidFill>
              </a:defRPr>
            </a:lvl3pPr>
            <a:lvl4pPr marL="0" indent="1371600">
              <a:spcBef>
                <a:spcPts val="300"/>
              </a:spcBef>
              <a:buSzTx/>
              <a:buFontTx/>
              <a:buNone/>
              <a:defRPr sz="1600">
                <a:solidFill>
                  <a:srgbClr val="FFFFFF"/>
                </a:solidFill>
              </a:defRPr>
            </a:lvl4pPr>
            <a:lvl5pPr marL="0" indent="1828800">
              <a:spcBef>
                <a:spcPts val="300"/>
              </a:spcBef>
              <a:buSzTx/>
              <a:buFontTx/>
              <a:buNone/>
              <a:defRPr sz="1600">
                <a:solidFill>
                  <a:srgbClr val="FFFFFF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FFFFFF"/>
                </a:solidFill>
              </a:rPr>
              <a:t>Body Level One</a:t>
            </a:r>
            <a:endParaRPr sz="16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FFFFFF"/>
                </a:solidFill>
              </a:rPr>
              <a:t>Body Level Two</a:t>
            </a:r>
            <a:endParaRPr sz="16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FFFFFF"/>
                </a:solidFill>
              </a:rPr>
              <a:t>Body Level Three</a:t>
            </a:r>
            <a:endParaRPr sz="16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FFFFFF"/>
                </a:solidFill>
              </a:rPr>
              <a:t>Body Level Four</a:t>
            </a:r>
            <a:endParaRPr sz="16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ection Head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6096000" y="6356350"/>
            <a:ext cx="2590800" cy="34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algn="r" defTabSz="457200"/>
            <a:endParaRPr sz="900">
              <a:solidFill>
                <a:srgbClr val="141313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r" defTabSz="457200"/>
            <a:r>
              <a:rPr sz="900">
                <a:solidFill>
                  <a:srgbClr val="141313"/>
                </a:solidFill>
                <a:latin typeface="Arial"/>
                <a:ea typeface="Arial"/>
                <a:cs typeface="Arial"/>
                <a:sym typeface="Arial"/>
              </a:rPr>
              <a:t>© 2015 Open Networking Foundation</a:t>
            </a:r>
          </a:p>
        </p:txBody>
      </p:sp>
      <p:sp>
        <p:nvSpPr>
          <p:cNvPr id="56" name="Shape 56"/>
          <p:cNvSpPr/>
          <p:nvPr>
            <p:ph type="title"/>
          </p:nvPr>
        </p:nvSpPr>
        <p:spPr>
          <a:xfrm>
            <a:off x="457200" y="1491456"/>
            <a:ext cx="8229600" cy="2312988"/>
          </a:xfrm>
          <a:prstGeom prst="rect">
            <a:avLst/>
          </a:prstGeom>
        </p:spPr>
        <p:txBody>
          <a:bodyPr anchor="b"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8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xfrm>
            <a:off x="457200" y="3813176"/>
            <a:ext cx="8229600" cy="217011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600">
                <a:solidFill>
                  <a:srgbClr val="FFFFFF"/>
                </a:solidFill>
              </a:defRPr>
            </a:lvl1pPr>
            <a:lvl2pPr marL="0" indent="457200">
              <a:spcBef>
                <a:spcPts val="300"/>
              </a:spcBef>
              <a:buSzTx/>
              <a:buFontTx/>
              <a:buNone/>
              <a:defRPr sz="1600">
                <a:solidFill>
                  <a:srgbClr val="FFFFFF"/>
                </a:solidFill>
              </a:defRPr>
            </a:lvl2pPr>
            <a:lvl3pPr marL="0" indent="914400">
              <a:spcBef>
                <a:spcPts val="300"/>
              </a:spcBef>
              <a:buSzTx/>
              <a:buFontTx/>
              <a:buNone/>
              <a:defRPr sz="1600">
                <a:solidFill>
                  <a:srgbClr val="FFFFFF"/>
                </a:solidFill>
              </a:defRPr>
            </a:lvl3pPr>
            <a:lvl4pPr marL="0" indent="1371600">
              <a:spcBef>
                <a:spcPts val="300"/>
              </a:spcBef>
              <a:buSzTx/>
              <a:buFontTx/>
              <a:buNone/>
              <a:defRPr sz="1600">
                <a:solidFill>
                  <a:srgbClr val="FFFFFF"/>
                </a:solidFill>
              </a:defRPr>
            </a:lvl4pPr>
            <a:lvl5pPr marL="0" indent="1828800">
              <a:spcBef>
                <a:spcPts val="300"/>
              </a:spcBef>
              <a:buSzTx/>
              <a:buFontTx/>
              <a:buNone/>
              <a:defRPr sz="1600">
                <a:solidFill>
                  <a:srgbClr val="FFFFFF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FFFFFF"/>
                </a:solidFill>
              </a:rPr>
              <a:t>Body Level One</a:t>
            </a:r>
            <a:endParaRPr sz="16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FFFFFF"/>
                </a:solidFill>
              </a:rPr>
              <a:t>Body Level Two</a:t>
            </a:r>
            <a:endParaRPr sz="16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FFFFFF"/>
                </a:solidFill>
              </a:rPr>
              <a:t>Body Level Three</a:t>
            </a:r>
            <a:endParaRPr sz="16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FFFFFF"/>
                </a:solidFill>
              </a:rPr>
              <a:t>Body Level Four</a:t>
            </a:r>
            <a:endParaRPr sz="16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FFFFFF"/>
                </a:solidFill>
              </a:rPr>
              <a:t>Body Level Five</a:t>
            </a:r>
          </a:p>
        </p:txBody>
      </p:sp>
      <p:pic>
        <p:nvPicPr>
          <p:cNvPr id="58" name="image5.gif" descr="ONF-symbol-large.g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239000" y="128015"/>
            <a:ext cx="1645921" cy="864110"/>
          </a:xfrm>
          <a:prstGeom prst="rect">
            <a:avLst/>
          </a:prstGeom>
          <a:ln w="12700">
            <a:miter lim="400000"/>
          </a:ln>
        </p:spPr>
      </p:pic>
      <p:pic>
        <p:nvPicPr>
          <p:cNvPr id="59" name="image5.gif" descr="ONF-symbol-large.g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239000" y="128015"/>
            <a:ext cx="1645921" cy="8641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1 Column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Body Level One</a:t>
            </a:r>
            <a:endParaRPr sz="2000">
              <a:solidFill>
                <a:srgbClr val="14131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Body Level Two</a:t>
            </a:r>
            <a:endParaRPr sz="2000">
              <a:solidFill>
                <a:srgbClr val="14131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Body Level Three</a:t>
            </a:r>
            <a:endParaRPr sz="2000">
              <a:solidFill>
                <a:srgbClr val="14131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Body Level Four</a:t>
            </a:r>
            <a:endParaRPr sz="2000">
              <a:solidFill>
                <a:srgbClr val="14131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Body Level Five</a:t>
            </a:r>
          </a:p>
        </p:txBody>
      </p:sp>
      <p:sp>
        <p:nvSpPr>
          <p:cNvPr id="62" name="Shape 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400">
                <a:solidFill>
                  <a:srgbClr val="141313"/>
                </a:solidFill>
              </a:rPr>
              <a:t>Title Text</a:t>
            </a:r>
          </a:p>
        </p:txBody>
      </p:sp>
      <p:sp>
        <p:nvSpPr>
          <p:cNvPr id="63" name="Shape 6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mage Abov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6096000" y="6356350"/>
            <a:ext cx="2590800" cy="34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algn="r" defTabSz="457200"/>
            <a:endParaRPr sz="900">
              <a:solidFill>
                <a:srgbClr val="141313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r" defTabSz="457200"/>
            <a:r>
              <a:rPr sz="900">
                <a:solidFill>
                  <a:srgbClr val="141313"/>
                </a:solidFill>
                <a:latin typeface="Arial"/>
                <a:ea typeface="Arial"/>
                <a:cs typeface="Arial"/>
                <a:sym typeface="Arial"/>
              </a:rPr>
              <a:t>© 2015 Open Networking Foundation</a:t>
            </a:r>
          </a:p>
        </p:txBody>
      </p:sp>
      <p:sp>
        <p:nvSpPr>
          <p:cNvPr id="66" name="Shape 6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  <p:sp>
        <p:nvSpPr>
          <p:cNvPr id="67" name="Shape 67"/>
          <p:cNvSpPr/>
          <p:nvPr>
            <p:ph type="title"/>
          </p:nvPr>
        </p:nvSpPr>
        <p:spPr>
          <a:xfrm>
            <a:off x="457200" y="304800"/>
            <a:ext cx="6172200" cy="2324100"/>
          </a:xfrm>
          <a:prstGeom prst="rect">
            <a:avLst/>
          </a:prstGeom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400">
                <a:solidFill>
                  <a:srgbClr val="141313"/>
                </a:solidFill>
              </a:rPr>
              <a:t>Title Text</a:t>
            </a:r>
          </a:p>
        </p:txBody>
      </p:sp>
      <p:pic>
        <p:nvPicPr>
          <p:cNvPr id="68" name="image5.gif" descr="ONF-symbol-large.g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39000" y="128015"/>
            <a:ext cx="1645921" cy="864110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Shape 69"/>
          <p:cNvSpPr/>
          <p:nvPr>
            <p:ph type="body" idx="1"/>
          </p:nvPr>
        </p:nvSpPr>
        <p:spPr>
          <a:xfrm>
            <a:off x="457200" y="5410200"/>
            <a:ext cx="8229600" cy="1447800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</a:lvl1pPr>
            <a:lvl2pPr marL="0" indent="457200">
              <a:buSzTx/>
              <a:buFontTx/>
              <a:buNone/>
            </a:lvl2pPr>
            <a:lvl3pPr marL="0" indent="914400">
              <a:buSzTx/>
              <a:buFontTx/>
              <a:buNone/>
            </a:lvl3pPr>
            <a:lvl4pPr marL="0" indent="1371600">
              <a:buSzTx/>
              <a:buFontTx/>
              <a:buNone/>
            </a:lvl4pPr>
            <a:lvl5pPr marL="0" indent="1828800">
              <a:buSzTx/>
              <a:buFontTx/>
              <a:buNone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Body Level One</a:t>
            </a:r>
            <a:endParaRPr sz="2000">
              <a:solidFill>
                <a:srgbClr val="14131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Body Level Two</a:t>
            </a:r>
            <a:endParaRPr sz="2000">
              <a:solidFill>
                <a:srgbClr val="14131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Body Level Three</a:t>
            </a:r>
            <a:endParaRPr sz="2000">
              <a:solidFill>
                <a:srgbClr val="14131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Body Level Four</a:t>
            </a:r>
            <a:endParaRPr sz="2000">
              <a:solidFill>
                <a:srgbClr val="14131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2 Column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6096000" y="6356350"/>
            <a:ext cx="2590800" cy="34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algn="r" defTabSz="457200"/>
            <a:endParaRPr sz="900">
              <a:solidFill>
                <a:srgbClr val="141313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r" defTabSz="457200"/>
            <a:r>
              <a:rPr sz="900">
                <a:solidFill>
                  <a:srgbClr val="141313"/>
                </a:solidFill>
                <a:latin typeface="Arial"/>
                <a:ea typeface="Arial"/>
                <a:cs typeface="Arial"/>
                <a:sym typeface="Arial"/>
              </a:rPr>
              <a:t>© 2015 Open Networking Foundation</a:t>
            </a:r>
          </a:p>
        </p:txBody>
      </p:sp>
      <p:sp>
        <p:nvSpPr>
          <p:cNvPr id="72" name="Shape 7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  <p:sp>
        <p:nvSpPr>
          <p:cNvPr id="73" name="Shape 73"/>
          <p:cNvSpPr/>
          <p:nvPr>
            <p:ph type="body" idx="1"/>
          </p:nvPr>
        </p:nvSpPr>
        <p:spPr>
          <a:xfrm>
            <a:off x="457200" y="1143000"/>
            <a:ext cx="4038600" cy="571500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141313"/>
                </a:solidFill>
              </a:rPr>
              <a:t>Body Level One</a:t>
            </a:r>
            <a:endParaRPr>
              <a:solidFill>
                <a:srgbClr val="141313"/>
              </a:solidFill>
            </a:endParaRP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141313"/>
                </a:solidFill>
              </a:rPr>
              <a:t>Body Level Two</a:t>
            </a:r>
            <a:endParaRPr>
              <a:solidFill>
                <a:srgbClr val="141313"/>
              </a:solidFill>
            </a:endParaRP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141313"/>
                </a:solidFill>
              </a:rPr>
              <a:t>Body Level Three</a:t>
            </a:r>
            <a:endParaRPr>
              <a:solidFill>
                <a:srgbClr val="141313"/>
              </a:solidFill>
            </a:endParaRP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141313"/>
                </a:solidFill>
              </a:rPr>
              <a:t>Body Level Four</a:t>
            </a:r>
            <a:endParaRPr>
              <a:solidFill>
                <a:srgbClr val="141313"/>
              </a:solidFill>
            </a:endParaRP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141313"/>
                </a:solidFill>
              </a:rPr>
              <a:t>Body Level Five</a:t>
            </a:r>
          </a:p>
        </p:txBody>
      </p:sp>
      <p:sp>
        <p:nvSpPr>
          <p:cNvPr id="74" name="Shape 74"/>
          <p:cNvSpPr/>
          <p:nvPr>
            <p:ph type="title"/>
          </p:nvPr>
        </p:nvSpPr>
        <p:spPr>
          <a:xfrm>
            <a:off x="457200" y="304800"/>
            <a:ext cx="6629400" cy="838200"/>
          </a:xfrm>
          <a:prstGeom prst="rect">
            <a:avLst/>
          </a:prstGeom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400">
                <a:solidFill>
                  <a:srgbClr val="141313"/>
                </a:solidFill>
              </a:rPr>
              <a:t>Title Text</a:t>
            </a:r>
          </a:p>
        </p:txBody>
      </p:sp>
      <p:pic>
        <p:nvPicPr>
          <p:cNvPr id="75" name="image5.gif" descr="ONF-symbol-large.g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39000" y="128015"/>
            <a:ext cx="1645921" cy="8641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ullet Left &amp;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6096000" y="6356350"/>
            <a:ext cx="2590800" cy="34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algn="r" defTabSz="457200"/>
            <a:endParaRPr sz="900">
              <a:solidFill>
                <a:srgbClr val="141313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r" defTabSz="457200"/>
            <a:r>
              <a:rPr sz="900">
                <a:solidFill>
                  <a:srgbClr val="141313"/>
                </a:solidFill>
                <a:latin typeface="Arial"/>
                <a:ea typeface="Arial"/>
                <a:cs typeface="Arial"/>
                <a:sym typeface="Arial"/>
              </a:rPr>
              <a:t>© 2015 Open Networking Foundation</a:t>
            </a:r>
          </a:p>
        </p:txBody>
      </p:sp>
      <p:sp>
        <p:nvSpPr>
          <p:cNvPr id="78" name="Shape 7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  <p:sp>
        <p:nvSpPr>
          <p:cNvPr id="79" name="Shape 79"/>
          <p:cNvSpPr/>
          <p:nvPr>
            <p:ph type="body" idx="1"/>
          </p:nvPr>
        </p:nvSpPr>
        <p:spPr>
          <a:xfrm>
            <a:off x="457200" y="1143000"/>
            <a:ext cx="2895600" cy="571500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 marL="824592" indent="-367392">
              <a:defRPr sz="1800"/>
            </a:lvl2pPr>
            <a:lvl3pPr marL="1208314" indent="-293914">
              <a:defRPr sz="1800"/>
            </a:lvl3pPr>
            <a:lvl4pPr marL="1665514" indent="-293914">
              <a:defRPr sz="1800"/>
            </a:lvl4pPr>
            <a:lvl5pPr marL="2122714" indent="-293914">
              <a:defRPr sz="1800"/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141313"/>
                </a:solidFill>
              </a:rPr>
              <a:t>Body Level One</a:t>
            </a:r>
            <a:endParaRPr>
              <a:solidFill>
                <a:srgbClr val="141313"/>
              </a:solidFill>
            </a:endParaRP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141313"/>
                </a:solidFill>
              </a:rPr>
              <a:t>Body Level Two</a:t>
            </a:r>
            <a:endParaRPr>
              <a:solidFill>
                <a:srgbClr val="141313"/>
              </a:solidFill>
            </a:endParaRP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141313"/>
                </a:solidFill>
              </a:rPr>
              <a:t>Body Level Three</a:t>
            </a:r>
            <a:endParaRPr>
              <a:solidFill>
                <a:srgbClr val="141313"/>
              </a:solidFill>
            </a:endParaRP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141313"/>
                </a:solidFill>
              </a:rPr>
              <a:t>Body Level Four</a:t>
            </a:r>
            <a:endParaRPr>
              <a:solidFill>
                <a:srgbClr val="141313"/>
              </a:solidFill>
            </a:endParaRP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141313"/>
                </a:solidFill>
              </a:rPr>
              <a:t>Body Level Five</a:t>
            </a:r>
          </a:p>
        </p:txBody>
      </p:sp>
      <p:sp>
        <p:nvSpPr>
          <p:cNvPr id="80" name="Shape 80"/>
          <p:cNvSpPr/>
          <p:nvPr>
            <p:ph type="title"/>
          </p:nvPr>
        </p:nvSpPr>
        <p:spPr>
          <a:xfrm>
            <a:off x="457200" y="304800"/>
            <a:ext cx="6629400" cy="838200"/>
          </a:xfrm>
          <a:prstGeom prst="rect">
            <a:avLst/>
          </a:prstGeom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400">
                <a:solidFill>
                  <a:srgbClr val="141313"/>
                </a:solidFill>
              </a:rPr>
              <a:t>Title Text</a:t>
            </a:r>
          </a:p>
        </p:txBody>
      </p:sp>
      <p:pic>
        <p:nvPicPr>
          <p:cNvPr id="81" name="image5.gif" descr="ONF-symbol-large.g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39000" y="128015"/>
            <a:ext cx="1645921" cy="8641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mage Left &amp;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6096000" y="6356350"/>
            <a:ext cx="2590800" cy="34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algn="r" defTabSz="457200"/>
            <a:endParaRPr sz="900">
              <a:solidFill>
                <a:srgbClr val="141313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r" defTabSz="457200"/>
            <a:r>
              <a:rPr sz="900">
                <a:solidFill>
                  <a:srgbClr val="141313"/>
                </a:solidFill>
                <a:latin typeface="Arial"/>
                <a:ea typeface="Arial"/>
                <a:cs typeface="Arial"/>
                <a:sym typeface="Arial"/>
              </a:rPr>
              <a:t>© 2015 Open Networking Foundation</a:t>
            </a:r>
          </a:p>
        </p:txBody>
      </p:sp>
      <p:sp>
        <p:nvSpPr>
          <p:cNvPr id="84" name="Shape 8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  <p:sp>
        <p:nvSpPr>
          <p:cNvPr id="85" name="Shape 85"/>
          <p:cNvSpPr/>
          <p:nvPr>
            <p:ph type="title"/>
          </p:nvPr>
        </p:nvSpPr>
        <p:spPr>
          <a:xfrm>
            <a:off x="457200" y="304800"/>
            <a:ext cx="6629400" cy="838200"/>
          </a:xfrm>
          <a:prstGeom prst="rect">
            <a:avLst/>
          </a:prstGeom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400">
                <a:solidFill>
                  <a:srgbClr val="141313"/>
                </a:solidFill>
              </a:rPr>
              <a:t>Title Text</a:t>
            </a:r>
          </a:p>
        </p:txBody>
      </p:sp>
      <p:sp>
        <p:nvSpPr>
          <p:cNvPr id="86" name="Shape 86"/>
          <p:cNvSpPr/>
          <p:nvPr>
            <p:ph type="body" idx="1"/>
          </p:nvPr>
        </p:nvSpPr>
        <p:spPr>
          <a:xfrm>
            <a:off x="457200" y="1143000"/>
            <a:ext cx="5181600" cy="5715000"/>
          </a:xfrm>
          <a:prstGeom prst="rect">
            <a:avLst/>
          </a:prstGeom>
        </p:spPr>
        <p:txBody>
          <a:bodyPr/>
          <a:lstStyle>
            <a:lvl1pPr>
              <a:buSzTx/>
              <a:buFontTx/>
              <a:buNone/>
              <a:defRPr sz="1800"/>
            </a:lvl1pPr>
            <a:lvl2pPr marL="824592" indent="-367392">
              <a:buFontTx/>
              <a:defRPr sz="1800"/>
            </a:lvl2pPr>
            <a:lvl3pPr marL="1208314" indent="-293914">
              <a:buFontTx/>
              <a:defRPr sz="1800"/>
            </a:lvl3pPr>
            <a:lvl4pPr marL="1665514" indent="-293914">
              <a:buFontTx/>
              <a:defRPr sz="1800"/>
            </a:lvl4pPr>
            <a:lvl5pPr marL="2122714" indent="-293914">
              <a:buFontTx/>
              <a:defRPr sz="1800"/>
            </a:lvl5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141313"/>
                </a:solidFill>
              </a:rPr>
              <a:t>Body Level One</a:t>
            </a:r>
            <a:endParaRPr>
              <a:solidFill>
                <a:srgbClr val="141313"/>
              </a:solidFill>
            </a:endParaRPr>
          </a:p>
          <a:p>
            <a:pPr lvl="1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141313"/>
                </a:solidFill>
              </a:rPr>
              <a:t>Body Level Two</a:t>
            </a:r>
            <a:endParaRPr>
              <a:solidFill>
                <a:srgbClr val="141313"/>
              </a:solidFill>
            </a:endParaRPr>
          </a:p>
          <a:p>
            <a:pPr lvl="2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141313"/>
                </a:solidFill>
              </a:rPr>
              <a:t>Body Level Three</a:t>
            </a:r>
            <a:endParaRPr>
              <a:solidFill>
                <a:srgbClr val="141313"/>
              </a:solidFill>
            </a:endParaRPr>
          </a:p>
          <a:p>
            <a:pPr lvl="3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141313"/>
                </a:solidFill>
              </a:rPr>
              <a:t>Body Level Four</a:t>
            </a:r>
            <a:endParaRPr>
              <a:solidFill>
                <a:srgbClr val="141313"/>
              </a:solidFill>
            </a:endParaRPr>
          </a:p>
          <a:p>
            <a:pPr lvl="4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141313"/>
                </a:solidFill>
              </a:rPr>
              <a:t>Body Level Five</a:t>
            </a:r>
          </a:p>
        </p:txBody>
      </p:sp>
      <p:pic>
        <p:nvPicPr>
          <p:cNvPr id="87" name="image5.gif" descr="ONF-symbol-large.g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39000" y="128015"/>
            <a:ext cx="1645921" cy="8641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image2.gif" descr="ONF-horiz-large.g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1760" y="88392"/>
            <a:ext cx="5679441" cy="1664208"/>
          </a:xfrm>
          <a:prstGeom prst="rect">
            <a:avLst/>
          </a:prstGeom>
          <a:ln w="12700">
            <a:miter lim="400000"/>
          </a:ln>
        </p:spPr>
      </p:pic>
      <p:sp>
        <p:nvSpPr>
          <p:cNvPr id="90" name="Shape 90"/>
          <p:cNvSpPr/>
          <p:nvPr/>
        </p:nvSpPr>
        <p:spPr>
          <a:xfrm>
            <a:off x="457200" y="6356350"/>
            <a:ext cx="2590800" cy="34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defTabSz="457200"/>
            <a:endParaRPr sz="900">
              <a:solidFill>
                <a:srgbClr val="141313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defTabSz="457200"/>
            <a:r>
              <a:rPr sz="900">
                <a:solidFill>
                  <a:srgbClr val="141313"/>
                </a:solidFill>
                <a:latin typeface="Arial"/>
                <a:ea typeface="Arial"/>
                <a:cs typeface="Arial"/>
                <a:sym typeface="Arial"/>
              </a:rPr>
              <a:t>© 2015 Open Networking Foundation</a:t>
            </a:r>
          </a:p>
        </p:txBody>
      </p:sp>
      <p:pic>
        <p:nvPicPr>
          <p:cNvPr id="91" name="image7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721600" y="304800"/>
            <a:ext cx="965200" cy="1293368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Shape 92"/>
          <p:cNvSpPr/>
          <p:nvPr/>
        </p:nvSpPr>
        <p:spPr>
          <a:xfrm>
            <a:off x="0" y="2667000"/>
            <a:ext cx="9144000" cy="2277548"/>
          </a:xfrm>
          <a:prstGeom prst="rect">
            <a:avLst/>
          </a:prstGeom>
          <a:solidFill>
            <a:srgbClr val="4FC440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457200"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93" name="Shape 93"/>
          <p:cNvSpPr/>
          <p:nvPr/>
        </p:nvSpPr>
        <p:spPr>
          <a:xfrm>
            <a:off x="0" y="2667000"/>
            <a:ext cx="9144000" cy="2277548"/>
          </a:xfrm>
          <a:prstGeom prst="rect">
            <a:avLst/>
          </a:prstGeom>
          <a:solidFill>
            <a:srgbClr val="4FC440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457200"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94" name="Shape 94"/>
          <p:cNvSpPr/>
          <p:nvPr/>
        </p:nvSpPr>
        <p:spPr>
          <a:xfrm>
            <a:off x="0" y="2667000"/>
            <a:ext cx="9144000" cy="2277548"/>
          </a:xfrm>
          <a:prstGeom prst="rect">
            <a:avLst/>
          </a:prstGeom>
          <a:solidFill>
            <a:srgbClr val="4FC440"/>
          </a:solidFill>
          <a:ln w="12700">
            <a:miter lim="400000"/>
          </a:ln>
        </p:spPr>
        <p:txBody>
          <a:bodyPr lIns="0" tIns="0" rIns="0" bIns="0"/>
          <a:lstStyle/>
          <a:p>
            <a:pPr lvl="0" defTabSz="457200"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95" name="Shape 95"/>
          <p:cNvSpPr/>
          <p:nvPr>
            <p:ph type="title"/>
          </p:nvPr>
        </p:nvSpPr>
        <p:spPr>
          <a:xfrm>
            <a:off x="457200" y="3276600"/>
            <a:ext cx="8229600" cy="5334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8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96" name="Shape 96"/>
          <p:cNvSpPr/>
          <p:nvPr>
            <p:ph type="body" idx="1"/>
          </p:nvPr>
        </p:nvSpPr>
        <p:spPr>
          <a:xfrm>
            <a:off x="457200" y="3810000"/>
            <a:ext cx="8229600" cy="20193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spcBef>
                <a:spcPts val="300"/>
              </a:spcBef>
              <a:buSzTx/>
              <a:buFontTx/>
              <a:buNone/>
              <a:defRPr sz="1600">
                <a:solidFill>
                  <a:srgbClr val="FFFFFF"/>
                </a:solidFill>
              </a:defRPr>
            </a:lvl1pPr>
            <a:lvl2pPr marL="0" indent="457200">
              <a:spcBef>
                <a:spcPts val="300"/>
              </a:spcBef>
              <a:buSzTx/>
              <a:buFontTx/>
              <a:buNone/>
              <a:defRPr sz="1600">
                <a:solidFill>
                  <a:srgbClr val="FFFFFF"/>
                </a:solidFill>
              </a:defRPr>
            </a:lvl2pPr>
            <a:lvl3pPr marL="0" indent="914400">
              <a:spcBef>
                <a:spcPts val="300"/>
              </a:spcBef>
              <a:buSzTx/>
              <a:buFontTx/>
              <a:buNone/>
              <a:defRPr sz="1600">
                <a:solidFill>
                  <a:srgbClr val="FFFFFF"/>
                </a:solidFill>
              </a:defRPr>
            </a:lvl3pPr>
            <a:lvl4pPr marL="0" indent="1371600">
              <a:spcBef>
                <a:spcPts val="300"/>
              </a:spcBef>
              <a:buSzTx/>
              <a:buFontTx/>
              <a:buNone/>
              <a:defRPr sz="1600">
                <a:solidFill>
                  <a:srgbClr val="FFFFFF"/>
                </a:solidFill>
              </a:defRPr>
            </a:lvl4pPr>
            <a:lvl5pPr marL="0" indent="1828800">
              <a:spcBef>
                <a:spcPts val="300"/>
              </a:spcBef>
              <a:buSzTx/>
              <a:buFontTx/>
              <a:buNone/>
              <a:defRPr sz="1600">
                <a:solidFill>
                  <a:srgbClr val="FFFFFF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FFFFFF"/>
                </a:solidFill>
              </a:rPr>
              <a:t>Body Level One</a:t>
            </a:r>
            <a:endParaRPr sz="16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FFFFFF"/>
                </a:solidFill>
              </a:rPr>
              <a:t>Body Level Two</a:t>
            </a:r>
            <a:endParaRPr sz="16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FFFFFF"/>
                </a:solidFill>
              </a:rPr>
              <a:t>Body Level Three</a:t>
            </a:r>
            <a:endParaRPr sz="16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FFFFFF"/>
                </a:solidFill>
              </a:rPr>
              <a:t>Body Level Four</a:t>
            </a:r>
            <a:endParaRPr sz="16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457200" y="92069"/>
            <a:ext cx="8229600" cy="1508138"/>
          </a:xfrm>
          <a:prstGeom prst="rect">
            <a:avLst/>
          </a:prstGeom>
        </p:spPr>
        <p:txBody>
          <a:bodyPr anchor="ctr"/>
          <a:lstStyle>
            <a:lvl1pPr algn="ctr" defTabSz="914400">
              <a:defRPr b="0"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4400"/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457200" y="1600206"/>
            <a:ext cx="8229600" cy="5257795"/>
          </a:xfrm>
          <a:prstGeom prst="rect">
            <a:avLst/>
          </a:prstGeom>
        </p:spPr>
        <p:txBody>
          <a:bodyPr/>
          <a:lstStyle>
            <a:lvl1pPr defTabSz="914400">
              <a:spcBef>
                <a:spcPts val="700"/>
              </a:spcBef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83771" indent="-326571" defTabSz="914400">
              <a:spcBef>
                <a:spcPts val="700"/>
              </a:spcBef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19200" indent="-304800" defTabSz="914400">
              <a:spcBef>
                <a:spcPts val="700"/>
              </a:spcBef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37360" indent="-365760" defTabSz="914400">
              <a:spcBef>
                <a:spcPts val="700"/>
              </a:spcBef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94560" indent="-365760" defTabSz="914400">
              <a:spcBef>
                <a:spcPts val="700"/>
              </a:spcBef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  <p:sp>
        <p:nvSpPr>
          <p:cNvPr id="15" name="Shape 15"/>
          <p:cNvSpPr/>
          <p:nvPr>
            <p:ph type="sldNum" sz="quarter" idx="2"/>
          </p:nvPr>
        </p:nvSpPr>
        <p:spPr>
          <a:xfrm>
            <a:off x="6553200" y="6404300"/>
            <a:ext cx="2133600" cy="269241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ullets copy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image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9978" y="1076557"/>
            <a:ext cx="1225601" cy="467136"/>
          </a:xfrm>
          <a:prstGeom prst="rect">
            <a:avLst/>
          </a:prstGeom>
          <a:ln w="3175">
            <a:round/>
          </a:ln>
        </p:spPr>
      </p:pic>
      <p:sp>
        <p:nvSpPr>
          <p:cNvPr id="99" name="Shape 99"/>
          <p:cNvSpPr/>
          <p:nvPr>
            <p:ph type="title"/>
          </p:nvPr>
        </p:nvSpPr>
        <p:spPr>
          <a:xfrm>
            <a:off x="492918" y="914400"/>
            <a:ext cx="8193882" cy="800100"/>
          </a:xfrm>
          <a:prstGeom prst="rect">
            <a:avLst/>
          </a:prstGeom>
        </p:spPr>
        <p:txBody>
          <a:bodyPr lIns="28575" tIns="28575" rIns="28575" bIns="28575" anchor="ctr">
            <a:noAutofit/>
          </a:bodyPr>
          <a:lstStyle>
            <a:lvl1pPr marL="4233" marR="54185" defTabSz="1219200">
              <a:lnSpc>
                <a:spcPct val="85000"/>
              </a:lnSpc>
              <a:defRPr b="0" sz="3200">
                <a:solidFill>
                  <a:srgbClr val="3FC9D5"/>
                </a:solidFill>
                <a:uFill>
                  <a:solidFill>
                    <a:srgbClr val="3FC9D5"/>
                  </a:solidFill>
                </a:uFill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3FC9D5"/>
                </a:solidFill>
                <a:uFill>
                  <a:solidFill>
                    <a:srgbClr val="3FC9D5"/>
                  </a:solidFill>
                </a:uFill>
              </a:rPr>
              <a:t>Title Text</a:t>
            </a:r>
          </a:p>
        </p:txBody>
      </p:sp>
      <p:sp>
        <p:nvSpPr>
          <p:cNvPr id="100" name="Shape 100"/>
          <p:cNvSpPr/>
          <p:nvPr>
            <p:ph type="body" idx="1"/>
          </p:nvPr>
        </p:nvSpPr>
        <p:spPr>
          <a:xfrm>
            <a:off x="492918" y="1714500"/>
            <a:ext cx="8193882" cy="4107657"/>
          </a:xfrm>
          <a:prstGeom prst="rect">
            <a:avLst/>
          </a:prstGeom>
        </p:spPr>
        <p:txBody>
          <a:bodyPr lIns="28575" tIns="28575" rIns="28575" bIns="28575">
            <a:noAutofit/>
          </a:bodyPr>
          <a:lstStyle>
            <a:lvl1pPr marL="201246" marR="54185" indent="-161558" defTabSz="1219200">
              <a:lnSpc>
                <a:spcPct val="85000"/>
              </a:lnSpc>
              <a:spcBef>
                <a:spcPts val="1900"/>
              </a:spcBef>
              <a:buClr>
                <a:srgbClr val="3FC9D5"/>
              </a:buClr>
              <a:buSzPct val="119999"/>
              <a:buFont typeface="Times"/>
              <a:defRPr sz="1800">
                <a:solidFill>
                  <a:srgbClr val="000000"/>
                </a:solidFill>
                <a:uFill>
                  <a:solidFill/>
                </a:uFill>
              </a:defRPr>
            </a:lvl1pPr>
            <a:lvl2pPr marL="361156" marR="54185" indent="-138906" defTabSz="1219200">
              <a:lnSpc>
                <a:spcPct val="90000"/>
              </a:lnSpc>
              <a:spcBef>
                <a:spcPts val="700"/>
              </a:spcBef>
              <a:buClr>
                <a:srgbClr val="3FC9D5"/>
              </a:buClr>
              <a:buSzPct val="119999"/>
              <a:buFont typeface="Times"/>
              <a:buChar char="•"/>
              <a:defRPr sz="1400">
                <a:solidFill>
                  <a:srgbClr val="000000"/>
                </a:solidFill>
                <a:uFill>
                  <a:solidFill/>
                </a:uFill>
              </a:defRPr>
            </a:lvl2pPr>
            <a:lvl3pPr marL="642937" marR="54185" indent="-133350" defTabSz="1219200">
              <a:lnSpc>
                <a:spcPct val="90000"/>
              </a:lnSpc>
              <a:spcBef>
                <a:spcPts val="500"/>
              </a:spcBef>
              <a:buClr>
                <a:srgbClr val="3FC9D5"/>
              </a:buClr>
              <a:buSzPct val="119999"/>
              <a:buFont typeface="Times"/>
              <a:defRPr sz="1200">
                <a:solidFill>
                  <a:srgbClr val="000000"/>
                </a:solidFill>
                <a:uFill>
                  <a:solidFill/>
                </a:uFill>
              </a:defRPr>
            </a:lvl3pPr>
            <a:lvl4pPr marL="914929" marR="54185" indent="-116416" defTabSz="1219200">
              <a:lnSpc>
                <a:spcPct val="90000"/>
              </a:lnSpc>
              <a:spcBef>
                <a:spcPts val="500"/>
              </a:spcBef>
              <a:buClr>
                <a:srgbClr val="3FC9D5"/>
              </a:buClr>
              <a:buSzPct val="119999"/>
              <a:buFont typeface="Times"/>
              <a:buChar char="•"/>
              <a:defRPr sz="1200">
                <a:solidFill>
                  <a:srgbClr val="000000"/>
                </a:solidFill>
                <a:uFill>
                  <a:solidFill/>
                </a:uFill>
              </a:defRPr>
            </a:lvl4pPr>
            <a:lvl5pPr marL="1203854" marR="54185" indent="-116416" defTabSz="1219200">
              <a:lnSpc>
                <a:spcPct val="90000"/>
              </a:lnSpc>
              <a:spcBef>
                <a:spcPts val="500"/>
              </a:spcBef>
              <a:buClr>
                <a:srgbClr val="3FC9D5"/>
              </a:buClr>
              <a:buSzPct val="119999"/>
              <a:buFont typeface="Times"/>
              <a:buChar char="•"/>
              <a:defRPr sz="1200">
                <a:solidFill>
                  <a:srgbClr val="000000"/>
                </a:solidFill>
                <a:uFill>
                  <a:solidFill/>
                </a:uFill>
              </a:defRPr>
            </a:lvl5pPr>
          </a:lstStyle>
          <a:p>
            <a:pPr lvl="0">
              <a:defRPr>
                <a:uFillTx/>
              </a:defRPr>
            </a:pPr>
            <a:r>
              <a:rPr>
                <a:uFill>
                  <a:solidFill/>
                </a:uFill>
              </a:rPr>
              <a:t>Body Level One</a:t>
            </a:r>
            <a:endParaRPr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r>
              <a:rPr sz="1400">
                <a:uFill>
                  <a:solidFill/>
                </a:uFill>
              </a:rPr>
              <a:t>Body Level Two</a:t>
            </a:r>
            <a:endParaRPr sz="1400">
              <a:uFill>
                <a:solidFill/>
              </a:uFill>
            </a:endParaRPr>
          </a:p>
          <a:p>
            <a:pPr lvl="2">
              <a:defRPr sz="1800">
                <a:uFillTx/>
              </a:defRPr>
            </a:pPr>
            <a:r>
              <a:rPr sz="1200">
                <a:uFill>
                  <a:solidFill/>
                </a:uFill>
              </a:rPr>
              <a:t>Body Level Three</a:t>
            </a:r>
            <a:endParaRPr sz="1200">
              <a:uFill>
                <a:solidFill/>
              </a:uFill>
            </a:endParaRPr>
          </a:p>
          <a:p>
            <a:pPr lvl="3">
              <a:defRPr sz="1800">
                <a:uFillTx/>
              </a:defRPr>
            </a:pPr>
            <a:r>
              <a:rPr sz="1200">
                <a:uFill>
                  <a:solidFill/>
                </a:uFill>
              </a:rPr>
              <a:t>Body Level Four</a:t>
            </a:r>
            <a:endParaRPr sz="1200">
              <a:uFill>
                <a:solidFill/>
              </a:uFill>
            </a:endParaRPr>
          </a:p>
          <a:p>
            <a:pPr lvl="4">
              <a:defRPr sz="1800">
                <a:uFillTx/>
              </a:defRPr>
            </a:pPr>
            <a:r>
              <a:rPr sz="1200">
                <a:uFill>
                  <a:solidFill/>
                </a:uFill>
              </a:rPr>
              <a:t>Body Level Five</a:t>
            </a:r>
          </a:p>
        </p:txBody>
      </p:sp>
      <p:sp>
        <p:nvSpPr>
          <p:cNvPr id="101" name="Shape 101"/>
          <p:cNvSpPr/>
          <p:nvPr>
            <p:ph type="sldNum" sz="quarter" idx="2"/>
          </p:nvPr>
        </p:nvSpPr>
        <p:spPr>
          <a:xfrm>
            <a:off x="4450730" y="5715000"/>
            <a:ext cx="239366" cy="229965"/>
          </a:xfrm>
          <a:prstGeom prst="rect">
            <a:avLst/>
          </a:prstGeom>
        </p:spPr>
        <p:txBody>
          <a:bodyPr wrap="none" lIns="28575" tIns="28575" rIns="28575" bIns="28575" anchor="t"/>
          <a:lstStyle>
            <a:lvl1pPr defTabSz="609600">
              <a:defRPr sz="1200">
                <a:solidFill>
                  <a:srgbClr val="000000"/>
                </a:solidFill>
                <a:uFill>
                  <a:solidFill/>
                </a:uFill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ullets cop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image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9978" y="1076557"/>
            <a:ext cx="1225601" cy="467136"/>
          </a:xfrm>
          <a:prstGeom prst="rect">
            <a:avLst/>
          </a:prstGeom>
          <a:ln w="3175">
            <a:round/>
          </a:ln>
        </p:spPr>
      </p:pic>
      <p:sp>
        <p:nvSpPr>
          <p:cNvPr id="104" name="Shape 104"/>
          <p:cNvSpPr/>
          <p:nvPr>
            <p:ph type="title"/>
          </p:nvPr>
        </p:nvSpPr>
        <p:spPr>
          <a:xfrm>
            <a:off x="492918" y="914400"/>
            <a:ext cx="7823676" cy="800100"/>
          </a:xfrm>
          <a:prstGeom prst="rect">
            <a:avLst/>
          </a:prstGeom>
        </p:spPr>
        <p:txBody>
          <a:bodyPr lIns="28575" tIns="28575" rIns="28575" bIns="28575" anchor="ctr">
            <a:noAutofit/>
          </a:bodyPr>
          <a:lstStyle>
            <a:lvl1pPr marL="4233" marR="54185" defTabSz="1219200">
              <a:lnSpc>
                <a:spcPct val="85000"/>
              </a:lnSpc>
              <a:defRPr b="0" sz="3200">
                <a:solidFill>
                  <a:srgbClr val="4EC9D7"/>
                </a:solidFill>
                <a:uFill>
                  <a:solidFill>
                    <a:srgbClr val="4EC9D7"/>
                  </a:solidFill>
                </a:uFill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200">
                <a:solidFill>
                  <a:srgbClr val="4EC9D7"/>
                </a:solidFill>
                <a:uFill>
                  <a:solidFill>
                    <a:srgbClr val="4EC9D7"/>
                  </a:solidFill>
                </a:uFill>
              </a:rPr>
              <a:t>Title Text</a:t>
            </a:r>
          </a:p>
        </p:txBody>
      </p:sp>
      <p:sp>
        <p:nvSpPr>
          <p:cNvPr id="105" name="Shape 105"/>
          <p:cNvSpPr/>
          <p:nvPr>
            <p:ph type="body" idx="1"/>
          </p:nvPr>
        </p:nvSpPr>
        <p:spPr>
          <a:xfrm>
            <a:off x="492918" y="1714500"/>
            <a:ext cx="8193882" cy="4107657"/>
          </a:xfrm>
          <a:prstGeom prst="rect">
            <a:avLst/>
          </a:prstGeom>
        </p:spPr>
        <p:txBody>
          <a:bodyPr lIns="28575" tIns="28575" rIns="28575" bIns="28575">
            <a:noAutofit/>
          </a:bodyPr>
          <a:lstStyle>
            <a:lvl1pPr marL="201246" marR="54185" indent="-161558" defTabSz="1219200">
              <a:lnSpc>
                <a:spcPct val="85000"/>
              </a:lnSpc>
              <a:spcBef>
                <a:spcPts val="1900"/>
              </a:spcBef>
              <a:buClr>
                <a:srgbClr val="3DA8A9"/>
              </a:buClr>
              <a:buFont typeface="Times"/>
              <a:defRPr sz="1800">
                <a:solidFill>
                  <a:srgbClr val="000000"/>
                </a:solidFill>
                <a:uFill>
                  <a:solidFill/>
                </a:uFill>
              </a:defRPr>
            </a:lvl1pPr>
            <a:lvl2pPr marL="361156" marR="54185" indent="-138906" defTabSz="1219200">
              <a:lnSpc>
                <a:spcPct val="90000"/>
              </a:lnSpc>
              <a:spcBef>
                <a:spcPts val="700"/>
              </a:spcBef>
              <a:buClr>
                <a:srgbClr val="3DA8A9"/>
              </a:buClr>
              <a:buFont typeface="Times"/>
              <a:buChar char="•"/>
              <a:defRPr sz="1400">
                <a:solidFill>
                  <a:srgbClr val="000000"/>
                </a:solidFill>
                <a:uFill>
                  <a:solidFill/>
                </a:uFill>
              </a:defRPr>
            </a:lvl2pPr>
            <a:lvl3pPr marL="642937" marR="54185" indent="-133350" defTabSz="1219200">
              <a:lnSpc>
                <a:spcPct val="90000"/>
              </a:lnSpc>
              <a:spcBef>
                <a:spcPts val="500"/>
              </a:spcBef>
              <a:buClr>
                <a:srgbClr val="3DA8A9"/>
              </a:buClr>
              <a:buFont typeface="Times"/>
              <a:defRPr sz="1200">
                <a:solidFill>
                  <a:srgbClr val="000000"/>
                </a:solidFill>
                <a:uFill>
                  <a:solidFill/>
                </a:uFill>
              </a:defRPr>
            </a:lvl3pPr>
            <a:lvl4pPr marL="914929" marR="54185" indent="-116416" defTabSz="1219200">
              <a:lnSpc>
                <a:spcPct val="90000"/>
              </a:lnSpc>
              <a:spcBef>
                <a:spcPts val="500"/>
              </a:spcBef>
              <a:buClr>
                <a:srgbClr val="3DA8A9"/>
              </a:buClr>
              <a:buFont typeface="Times"/>
              <a:buChar char="•"/>
              <a:defRPr sz="1200">
                <a:solidFill>
                  <a:srgbClr val="000000"/>
                </a:solidFill>
                <a:uFill>
                  <a:solidFill/>
                </a:uFill>
              </a:defRPr>
            </a:lvl4pPr>
            <a:lvl5pPr marL="1203854" marR="54185" indent="-116416" defTabSz="1219200">
              <a:lnSpc>
                <a:spcPct val="90000"/>
              </a:lnSpc>
              <a:spcBef>
                <a:spcPts val="500"/>
              </a:spcBef>
              <a:buClr>
                <a:srgbClr val="3DA8A9"/>
              </a:buClr>
              <a:buFont typeface="Times"/>
              <a:buChar char="•"/>
              <a:defRPr sz="1200">
                <a:solidFill>
                  <a:srgbClr val="000000"/>
                </a:solidFill>
                <a:uFill>
                  <a:solidFill/>
                </a:uFill>
              </a:defRPr>
            </a:lvl5pPr>
          </a:lstStyle>
          <a:p>
            <a:pPr lvl="0">
              <a:defRPr>
                <a:uFillTx/>
              </a:defRPr>
            </a:pPr>
            <a:r>
              <a:rPr>
                <a:uFill>
                  <a:solidFill/>
                </a:uFill>
              </a:rPr>
              <a:t>Body Level One</a:t>
            </a:r>
            <a:endParaRPr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r>
              <a:rPr sz="1400">
                <a:uFill>
                  <a:solidFill/>
                </a:uFill>
              </a:rPr>
              <a:t>Body Level Two</a:t>
            </a:r>
            <a:endParaRPr sz="1400">
              <a:uFill>
                <a:solidFill/>
              </a:uFill>
            </a:endParaRPr>
          </a:p>
          <a:p>
            <a:pPr lvl="2">
              <a:defRPr sz="1800">
                <a:uFillTx/>
              </a:defRPr>
            </a:pPr>
            <a:r>
              <a:rPr sz="1200">
                <a:uFill>
                  <a:solidFill/>
                </a:uFill>
              </a:rPr>
              <a:t>Body Level Three</a:t>
            </a:r>
            <a:endParaRPr sz="1200">
              <a:uFill>
                <a:solidFill/>
              </a:uFill>
            </a:endParaRPr>
          </a:p>
          <a:p>
            <a:pPr lvl="3">
              <a:defRPr sz="1800">
                <a:uFillTx/>
              </a:defRPr>
            </a:pPr>
            <a:r>
              <a:rPr sz="1200">
                <a:uFill>
                  <a:solidFill/>
                </a:uFill>
              </a:rPr>
              <a:t>Body Level Four</a:t>
            </a:r>
            <a:endParaRPr sz="1200">
              <a:uFill>
                <a:solidFill/>
              </a:uFill>
            </a:endParaRPr>
          </a:p>
          <a:p>
            <a:pPr lvl="4">
              <a:defRPr sz="1800">
                <a:uFillTx/>
              </a:defRPr>
            </a:pPr>
            <a:r>
              <a:rPr sz="1200">
                <a:uFill>
                  <a:solidFill/>
                </a:uFill>
              </a:rPr>
              <a:t>Body Level Five</a:t>
            </a:r>
          </a:p>
        </p:txBody>
      </p:sp>
      <p:sp>
        <p:nvSpPr>
          <p:cNvPr id="106" name="Shape 106"/>
          <p:cNvSpPr/>
          <p:nvPr>
            <p:ph type="sldNum" sz="quarter" idx="2"/>
          </p:nvPr>
        </p:nvSpPr>
        <p:spPr>
          <a:xfrm>
            <a:off x="4450730" y="5715000"/>
            <a:ext cx="239366" cy="229965"/>
          </a:xfrm>
          <a:prstGeom prst="rect">
            <a:avLst/>
          </a:prstGeom>
        </p:spPr>
        <p:txBody>
          <a:bodyPr wrap="none" lIns="28575" tIns="28575" rIns="28575" bIns="28575" anchor="t"/>
          <a:lstStyle>
            <a:lvl1pPr defTabSz="609600">
              <a:defRPr sz="1200">
                <a:solidFill>
                  <a:srgbClr val="000000"/>
                </a:solidFill>
                <a:uFill>
                  <a:solidFill/>
                </a:uFill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/>
        </p:nvSpPr>
        <p:spPr>
          <a:xfrm>
            <a:off x="457200" y="5571952"/>
            <a:ext cx="2895600" cy="366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1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/>
            </a:pPr>
            <a:r>
              <a:rPr sz="1000"/>
              <a:t>© 2015 Netronome - NOT A CONTRIBUTION TO P4.ORG</a:t>
            </a:r>
          </a:p>
        </p:txBody>
      </p:sp>
      <p:pic>
        <p:nvPicPr>
          <p:cNvPr id="109" name="image1.png" descr="netro-logo-chrome-no-tag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10400" y="5566990"/>
            <a:ext cx="1752600" cy="37661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76200" dist="25400" dir="2700000">
              <a:srgbClr val="000000">
                <a:alpha val="50000"/>
              </a:srgbClr>
            </a:outerShdw>
          </a:effectLst>
        </p:spPr>
      </p:pic>
      <p:sp>
        <p:nvSpPr>
          <p:cNvPr id="110" name="Shape 110"/>
          <p:cNvSpPr/>
          <p:nvPr>
            <p:ph type="title"/>
          </p:nvPr>
        </p:nvSpPr>
        <p:spPr>
          <a:xfrm>
            <a:off x="457200" y="914400"/>
            <a:ext cx="8229600" cy="8001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defTabSz="914400">
              <a:lnSpc>
                <a:spcPct val="85000"/>
              </a:lnSpc>
              <a:defRPr b="0" sz="4800">
                <a:solidFill>
                  <a:srgbClr val="005C96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005C96"/>
                </a:solidFill>
              </a:rPr>
              <a:t>Title Text</a:t>
            </a:r>
          </a:p>
        </p:txBody>
      </p:sp>
      <p:sp>
        <p:nvSpPr>
          <p:cNvPr id="111" name="Shape 111"/>
          <p:cNvSpPr/>
          <p:nvPr>
            <p:ph type="body" idx="1"/>
          </p:nvPr>
        </p:nvSpPr>
        <p:spPr>
          <a:xfrm>
            <a:off x="500064" y="1714500"/>
            <a:ext cx="8186737" cy="404812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26483" indent="-226483" defTabSz="914400">
              <a:lnSpc>
                <a:spcPct val="85000"/>
              </a:lnSpc>
              <a:spcBef>
                <a:spcPts val="1400"/>
              </a:spcBef>
              <a:buClr>
                <a:srgbClr val="005C96"/>
              </a:buClr>
              <a:buFont typeface="Times"/>
              <a:defRPr sz="3200">
                <a:solidFill>
                  <a:srgbClr val="000000"/>
                </a:solidFill>
              </a:defRPr>
            </a:lvl1pPr>
            <a:lvl2pPr marL="561022" indent="-276860" defTabSz="914400">
              <a:lnSpc>
                <a:spcPct val="85000"/>
              </a:lnSpc>
              <a:spcBef>
                <a:spcPts val="1400"/>
              </a:spcBef>
              <a:buClr>
                <a:srgbClr val="005C96"/>
              </a:buClr>
              <a:buFont typeface="Times"/>
              <a:buChar char="•"/>
              <a:defRPr sz="3200">
                <a:solidFill>
                  <a:srgbClr val="000000"/>
                </a:solidFill>
              </a:defRPr>
            </a:lvl2pPr>
            <a:lvl3pPr marL="881944" indent="-310444" defTabSz="914400">
              <a:lnSpc>
                <a:spcPct val="85000"/>
              </a:lnSpc>
              <a:spcBef>
                <a:spcPts val="1400"/>
              </a:spcBef>
              <a:buClr>
                <a:srgbClr val="005C96"/>
              </a:buClr>
              <a:buFont typeface="Times"/>
              <a:defRPr sz="3200">
                <a:solidFill>
                  <a:srgbClr val="000000"/>
                </a:solidFill>
              </a:defRPr>
            </a:lvl3pPr>
            <a:lvl4pPr marL="1170869" indent="-310444" defTabSz="914400">
              <a:lnSpc>
                <a:spcPct val="85000"/>
              </a:lnSpc>
              <a:spcBef>
                <a:spcPts val="1400"/>
              </a:spcBef>
              <a:buClr>
                <a:srgbClr val="005C96"/>
              </a:buClr>
              <a:buFont typeface="Times"/>
              <a:buChar char="•"/>
              <a:defRPr sz="3200">
                <a:solidFill>
                  <a:srgbClr val="000000"/>
                </a:solidFill>
              </a:defRPr>
            </a:lvl4pPr>
            <a:lvl5pPr marL="1459794" indent="-310444" defTabSz="914400">
              <a:lnSpc>
                <a:spcPct val="85000"/>
              </a:lnSpc>
              <a:spcBef>
                <a:spcPts val="1400"/>
              </a:spcBef>
              <a:buClr>
                <a:srgbClr val="005C96"/>
              </a:buClr>
              <a:buFont typeface="Times"/>
              <a:buChar char="•"/>
              <a:defRPr sz="3200">
                <a:solidFill>
                  <a:srgbClr val="000000"/>
                </a:solidFill>
              </a:defRPr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  <p:sp>
        <p:nvSpPr>
          <p:cNvPr id="112" name="Shape 112"/>
          <p:cNvSpPr/>
          <p:nvPr>
            <p:ph type="sldNum" sz="quarter" idx="2"/>
          </p:nvPr>
        </p:nvSpPr>
        <p:spPr>
          <a:xfrm>
            <a:off x="3505200" y="5622921"/>
            <a:ext cx="2133600" cy="279401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ection Head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>
            <p:ph type="title"/>
          </p:nvPr>
        </p:nvSpPr>
        <p:spPr>
          <a:xfrm>
            <a:off x="722312" y="4406908"/>
            <a:ext cx="7772401" cy="2451092"/>
          </a:xfrm>
          <a:prstGeom prst="rect">
            <a:avLst/>
          </a:prstGeom>
        </p:spPr>
        <p:txBody>
          <a:bodyPr/>
          <a:lstStyle>
            <a:lvl1pPr defTabSz="914400">
              <a:defRPr cap="all" sz="4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b="0" cap="none" sz="1800"/>
            </a:pPr>
            <a:r>
              <a:rPr b="1" cap="all" sz="4000"/>
              <a:t>Title Text</a:t>
            </a:r>
          </a:p>
        </p:txBody>
      </p:sp>
      <p:sp>
        <p:nvSpPr>
          <p:cNvPr id="18" name="Shape 18"/>
          <p:cNvSpPr/>
          <p:nvPr>
            <p:ph type="body" idx="1"/>
          </p:nvPr>
        </p:nvSpPr>
        <p:spPr>
          <a:xfrm>
            <a:off x="722312" y="1192213"/>
            <a:ext cx="7772401" cy="3214688"/>
          </a:xfrm>
          <a:prstGeom prst="rect">
            <a:avLst/>
          </a:prstGeom>
        </p:spPr>
        <p:txBody>
          <a:bodyPr anchor="b"/>
          <a:lstStyle>
            <a:lvl1pPr marL="0" indent="0" defTabSz="914400">
              <a:buSzTx/>
              <a:buFontTx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indent="457200" defTabSz="914400">
              <a:buSzTx/>
              <a:buFontTx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indent="914400" defTabSz="914400">
              <a:buSzTx/>
              <a:buFontTx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indent="1371600" defTabSz="914400">
              <a:buSzTx/>
              <a:buFontTx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indent="1828800" defTabSz="914400">
              <a:buSzTx/>
              <a:buFontTx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888888"/>
                </a:solidFill>
              </a:rPr>
              <a:t>Body Level One</a:t>
            </a:r>
            <a:endParaRPr sz="2000">
              <a:solidFill>
                <a:srgbClr val="888888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888888"/>
                </a:solidFill>
              </a:rPr>
              <a:t>Body Level Two</a:t>
            </a:r>
            <a:endParaRPr sz="2000">
              <a:solidFill>
                <a:srgbClr val="888888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888888"/>
                </a:solidFill>
              </a:rPr>
              <a:t>Body Level Three</a:t>
            </a:r>
            <a:endParaRPr sz="2000">
              <a:solidFill>
                <a:srgbClr val="888888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888888"/>
                </a:solidFill>
              </a:rPr>
              <a:t>Body Level Four</a:t>
            </a:r>
            <a:endParaRPr sz="2000">
              <a:solidFill>
                <a:srgbClr val="888888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888888"/>
                </a:solidFill>
              </a:rPr>
              <a:t>Body Level Five</a:t>
            </a:r>
          </a:p>
        </p:txBody>
      </p:sp>
      <p:sp>
        <p:nvSpPr>
          <p:cNvPr id="19" name="Shape 19"/>
          <p:cNvSpPr/>
          <p:nvPr>
            <p:ph type="sldNum" sz="quarter" idx="2"/>
          </p:nvPr>
        </p:nvSpPr>
        <p:spPr>
          <a:xfrm>
            <a:off x="6553200" y="6404300"/>
            <a:ext cx="2133600" cy="269241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wo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xfrm>
            <a:off x="457200" y="92069"/>
            <a:ext cx="8229600" cy="1508138"/>
          </a:xfrm>
          <a:prstGeom prst="rect">
            <a:avLst/>
          </a:prstGeom>
        </p:spPr>
        <p:txBody>
          <a:bodyPr anchor="ctr"/>
          <a:lstStyle>
            <a:lvl1pPr algn="ctr" defTabSz="914400">
              <a:defRPr b="0"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4400"/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457200" y="1600206"/>
            <a:ext cx="4038600" cy="5257795"/>
          </a:xfrm>
          <a:prstGeom prst="rect">
            <a:avLst/>
          </a:prstGeom>
        </p:spPr>
        <p:txBody>
          <a:bodyPr/>
          <a:lstStyle>
            <a:lvl1pPr defTabSz="914400">
              <a:spcBef>
                <a:spcPts val="600"/>
              </a:spcBef>
              <a:defRPr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90575" indent="-333375" defTabSz="914400">
              <a:spcBef>
                <a:spcPts val="600"/>
              </a:spcBef>
              <a:defRPr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34439" indent="-320039" defTabSz="914400">
              <a:spcBef>
                <a:spcPts val="600"/>
              </a:spcBef>
              <a:defRPr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27200" indent="-355600" defTabSz="914400">
              <a:spcBef>
                <a:spcPts val="600"/>
              </a:spcBef>
              <a:defRPr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84400" indent="-355600" defTabSz="914400">
              <a:spcBef>
                <a:spcPts val="600"/>
              </a:spcBef>
              <a:defRPr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 lvl="0">
              <a:defRPr sz="1800"/>
            </a:pPr>
            <a:r>
              <a:rPr sz="2800"/>
              <a:t>Body Level One</a:t>
            </a:r>
            <a:endParaRPr sz="2800"/>
          </a:p>
          <a:p>
            <a:pPr lvl="1">
              <a:defRPr sz="1800"/>
            </a:pPr>
            <a:r>
              <a:rPr sz="2800"/>
              <a:t>Body Level Two</a:t>
            </a:r>
            <a:endParaRPr sz="2800"/>
          </a:p>
          <a:p>
            <a:pPr lvl="2">
              <a:defRPr sz="1800"/>
            </a:pPr>
            <a:r>
              <a:rPr sz="2800"/>
              <a:t>Body Level Three</a:t>
            </a:r>
            <a:endParaRPr sz="2800"/>
          </a:p>
          <a:p>
            <a:pPr lvl="3">
              <a:defRPr sz="1800"/>
            </a:pPr>
            <a:r>
              <a:rPr sz="2800"/>
              <a:t>Body Level Four</a:t>
            </a:r>
            <a:endParaRPr sz="2800"/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xfrm>
            <a:off x="6553200" y="6404300"/>
            <a:ext cx="2133600" cy="269241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Comparis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>
            <p:ph type="title"/>
          </p:nvPr>
        </p:nvSpPr>
        <p:spPr>
          <a:xfrm>
            <a:off x="457200" y="256810"/>
            <a:ext cx="8229600" cy="1178656"/>
          </a:xfrm>
          <a:prstGeom prst="rect">
            <a:avLst/>
          </a:prstGeom>
        </p:spPr>
        <p:txBody>
          <a:bodyPr anchor="ctr"/>
          <a:lstStyle>
            <a:lvl1pPr algn="ctr" defTabSz="914400">
              <a:defRPr b="0"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4400"/>
              <a:t>Title Text</a:t>
            </a:r>
          </a:p>
        </p:txBody>
      </p:sp>
      <p:sp>
        <p:nvSpPr>
          <p:cNvPr id="26" name="Shape 26"/>
          <p:cNvSpPr/>
          <p:nvPr>
            <p:ph type="body" idx="1"/>
          </p:nvPr>
        </p:nvSpPr>
        <p:spPr>
          <a:xfrm>
            <a:off x="457200" y="1435465"/>
            <a:ext cx="4040188" cy="739411"/>
          </a:xfrm>
          <a:prstGeom prst="rect">
            <a:avLst/>
          </a:prstGeom>
        </p:spPr>
        <p:txBody>
          <a:bodyPr anchor="b"/>
          <a:lstStyle>
            <a:lvl1pPr marL="0" indent="0" defTabSz="914400">
              <a:spcBef>
                <a:spcPts val="500"/>
              </a:spcBef>
              <a:buSzTx/>
              <a:buFontTx/>
              <a:buNone/>
              <a:defRPr b="1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indent="457200" defTabSz="914400">
              <a:spcBef>
                <a:spcPts val="500"/>
              </a:spcBef>
              <a:buSzTx/>
              <a:buFontTx/>
              <a:buNone/>
              <a:defRPr b="1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indent="914400" defTabSz="914400">
              <a:spcBef>
                <a:spcPts val="500"/>
              </a:spcBef>
              <a:buSzTx/>
              <a:buFontTx/>
              <a:buNone/>
              <a:defRPr b="1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indent="1371600" defTabSz="914400">
              <a:spcBef>
                <a:spcPts val="500"/>
              </a:spcBef>
              <a:buSzTx/>
              <a:buFontTx/>
              <a:buNone/>
              <a:defRPr b="1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indent="1828800" defTabSz="914400">
              <a:spcBef>
                <a:spcPts val="500"/>
              </a:spcBef>
              <a:buSzTx/>
              <a:buFontTx/>
              <a:buNone/>
              <a:defRPr b="1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 lvl="0">
              <a:defRPr b="0" sz="1800"/>
            </a:pPr>
            <a:r>
              <a:rPr b="1" sz="2400"/>
              <a:t>Body Level One</a:t>
            </a:r>
            <a:endParaRPr b="1" sz="2400"/>
          </a:p>
          <a:p>
            <a:pPr lvl="1">
              <a:defRPr b="0" sz="1800"/>
            </a:pPr>
            <a:r>
              <a:rPr b="1" sz="2400"/>
              <a:t>Body Level Two</a:t>
            </a:r>
            <a:endParaRPr b="1" sz="2400"/>
          </a:p>
          <a:p>
            <a:pPr lvl="2">
              <a:defRPr b="0" sz="1800"/>
            </a:pPr>
            <a:r>
              <a:rPr b="1" sz="2400"/>
              <a:t>Body Level Three</a:t>
            </a:r>
            <a:endParaRPr b="1" sz="2400"/>
          </a:p>
          <a:p>
            <a:pPr lvl="3">
              <a:defRPr b="0" sz="1800"/>
            </a:pPr>
            <a:r>
              <a:rPr b="1" sz="2400"/>
              <a:t>Body Level Four</a:t>
            </a:r>
            <a:endParaRPr b="1" sz="2400"/>
          </a:p>
          <a:p>
            <a:pPr lvl="4">
              <a:defRPr b="0" sz="1800"/>
            </a:pPr>
            <a:r>
              <a:rPr b="1" sz="2400"/>
              <a:t>Body Level Five</a:t>
            </a:r>
          </a:p>
        </p:txBody>
      </p:sp>
      <p:sp>
        <p:nvSpPr>
          <p:cNvPr id="27" name="Shape 27"/>
          <p:cNvSpPr/>
          <p:nvPr>
            <p:ph type="sldNum" sz="quarter" idx="2"/>
          </p:nvPr>
        </p:nvSpPr>
        <p:spPr>
          <a:xfrm>
            <a:off x="6553200" y="6404300"/>
            <a:ext cx="2133600" cy="269241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title"/>
          </p:nvPr>
        </p:nvSpPr>
        <p:spPr>
          <a:xfrm>
            <a:off x="457200" y="92076"/>
            <a:ext cx="8229600" cy="1508125"/>
          </a:xfrm>
          <a:prstGeom prst="rect">
            <a:avLst/>
          </a:prstGeom>
        </p:spPr>
        <p:txBody>
          <a:bodyPr anchor="ctr"/>
          <a:lstStyle>
            <a:lvl1pPr algn="ctr" defTabSz="914400">
              <a:defRPr b="0"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sz="1800"/>
            </a:pPr>
            <a:r>
              <a:rPr sz="4400"/>
              <a:t>Title Text</a:t>
            </a:r>
          </a:p>
        </p:txBody>
      </p:sp>
      <p:sp>
        <p:nvSpPr>
          <p:cNvPr id="30" name="Shape 30"/>
          <p:cNvSpPr/>
          <p:nvPr>
            <p:ph type="sldNum" sz="quarter" idx="2"/>
          </p:nvPr>
        </p:nvSpPr>
        <p:spPr>
          <a:xfrm>
            <a:off x="6553200" y="6404300"/>
            <a:ext cx="2133600" cy="269241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sldNum" sz="quarter" idx="2"/>
          </p:nvPr>
        </p:nvSpPr>
        <p:spPr>
          <a:xfrm>
            <a:off x="6553200" y="6404300"/>
            <a:ext cx="2133600" cy="269241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Content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/>
          <p:nvPr>
            <p:ph type="title"/>
          </p:nvPr>
        </p:nvSpPr>
        <p:spPr>
          <a:xfrm>
            <a:off x="457204" y="0"/>
            <a:ext cx="3008314" cy="1435100"/>
          </a:xfrm>
          <a:prstGeom prst="rect">
            <a:avLst/>
          </a:prstGeom>
        </p:spPr>
        <p:txBody>
          <a:bodyPr anchor="b"/>
          <a:lstStyle>
            <a:lvl1pPr defTabSz="914400">
              <a:defRPr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b="0" sz="1800"/>
            </a:pPr>
            <a:r>
              <a:rPr b="1" sz="2000"/>
              <a:t>Title Text</a:t>
            </a:r>
          </a:p>
        </p:txBody>
      </p:sp>
      <p:sp>
        <p:nvSpPr>
          <p:cNvPr id="35" name="Shape 35"/>
          <p:cNvSpPr/>
          <p:nvPr>
            <p:ph type="body" idx="1"/>
          </p:nvPr>
        </p:nvSpPr>
        <p:spPr>
          <a:xfrm>
            <a:off x="3575050" y="273057"/>
            <a:ext cx="5111750" cy="6584944"/>
          </a:xfrm>
          <a:prstGeom prst="rect">
            <a:avLst/>
          </a:prstGeom>
        </p:spPr>
        <p:txBody>
          <a:bodyPr/>
          <a:lstStyle>
            <a:lvl1pPr defTabSz="914400">
              <a:spcBef>
                <a:spcPts val="700"/>
              </a:spcBef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83771" indent="-326571" defTabSz="914400">
              <a:spcBef>
                <a:spcPts val="700"/>
              </a:spcBef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19200" indent="-304800" defTabSz="914400">
              <a:spcBef>
                <a:spcPts val="700"/>
              </a:spcBef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37360" indent="-365760" defTabSz="914400">
              <a:spcBef>
                <a:spcPts val="700"/>
              </a:spcBef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94560" indent="-365760" defTabSz="914400">
              <a:spcBef>
                <a:spcPts val="700"/>
              </a:spcBef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  <p:sp>
        <p:nvSpPr>
          <p:cNvPr id="36" name="Shape 36"/>
          <p:cNvSpPr/>
          <p:nvPr>
            <p:ph type="sldNum" sz="quarter" idx="2"/>
          </p:nvPr>
        </p:nvSpPr>
        <p:spPr>
          <a:xfrm>
            <a:off x="6553200" y="6404300"/>
            <a:ext cx="2133600" cy="269241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icture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defTabSz="914400">
              <a:defRPr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>
              <a:defRPr b="0" sz="1800"/>
            </a:pPr>
            <a:r>
              <a:rPr b="1" sz="2000"/>
              <a:t>Title Text</a:t>
            </a:r>
          </a:p>
        </p:txBody>
      </p:sp>
      <p:sp>
        <p:nvSpPr>
          <p:cNvPr id="39" name="Shape 39"/>
          <p:cNvSpPr/>
          <p:nvPr>
            <p:ph type="body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 defTabSz="914400">
              <a:spcBef>
                <a:spcPts val="300"/>
              </a:spcBef>
              <a:buSzTx/>
              <a:buFontTx/>
              <a:buNone/>
              <a:def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indent="457200" defTabSz="914400">
              <a:spcBef>
                <a:spcPts val="300"/>
              </a:spcBef>
              <a:buSzTx/>
              <a:buFontTx/>
              <a:buNone/>
              <a:def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indent="914400" defTabSz="914400">
              <a:spcBef>
                <a:spcPts val="300"/>
              </a:spcBef>
              <a:buSzTx/>
              <a:buFontTx/>
              <a:buNone/>
              <a:def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indent="1371600" defTabSz="914400">
              <a:spcBef>
                <a:spcPts val="300"/>
              </a:spcBef>
              <a:buSzTx/>
              <a:buFontTx/>
              <a:buNone/>
              <a:def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indent="1828800" defTabSz="914400">
              <a:spcBef>
                <a:spcPts val="300"/>
              </a:spcBef>
              <a:buSzTx/>
              <a:buFontTx/>
              <a:buNone/>
              <a:def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 lvl="0">
              <a:defRPr sz="1800"/>
            </a:pPr>
            <a:r>
              <a:rPr sz="1400"/>
              <a:t>Body Level One</a:t>
            </a:r>
            <a:endParaRPr sz="1400"/>
          </a:p>
          <a:p>
            <a:pPr lvl="1">
              <a:defRPr sz="1800"/>
            </a:pPr>
            <a:r>
              <a:rPr sz="1400"/>
              <a:t>Body Level Two</a:t>
            </a:r>
            <a:endParaRPr sz="1400"/>
          </a:p>
          <a:p>
            <a:pPr lvl="2">
              <a:defRPr sz="1800"/>
            </a:pPr>
            <a:r>
              <a:rPr sz="1400"/>
              <a:t>Body Level Three</a:t>
            </a:r>
            <a:endParaRPr sz="1400"/>
          </a:p>
          <a:p>
            <a:pPr lvl="3">
              <a:defRPr sz="1800"/>
            </a:pPr>
            <a:r>
              <a:rPr sz="1400"/>
              <a:t>Body Level Four</a:t>
            </a:r>
            <a:endParaRPr sz="1400"/>
          </a:p>
          <a:p>
            <a:pPr lvl="4">
              <a:defRPr sz="1800"/>
            </a:pPr>
            <a:r>
              <a:rPr sz="1400"/>
              <a:t>Body Level Five</a:t>
            </a:r>
          </a:p>
        </p:txBody>
      </p:sp>
      <p:sp>
        <p:nvSpPr>
          <p:cNvPr id="40" name="Shape 40"/>
          <p:cNvSpPr/>
          <p:nvPr>
            <p:ph type="sldNum" sz="quarter" idx="2"/>
          </p:nvPr>
        </p:nvSpPr>
        <p:spPr>
          <a:xfrm>
            <a:off x="6553200" y="6404300"/>
            <a:ext cx="2133600" cy="269241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1.gif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17.xml"/><Relationship Id="rId21" Type="http://schemas.openxmlformats.org/officeDocument/2006/relationships/slideLayout" Target="../slideLayouts/slideLayout18.xml"/><Relationship Id="rId22" Type="http://schemas.openxmlformats.org/officeDocument/2006/relationships/slideLayout" Target="../slideLayouts/slideLayout19.xml"/><Relationship Id="rId23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1.xml"/><Relationship Id="rId25" Type="http://schemas.openxmlformats.org/officeDocument/2006/relationships/slideLayout" Target="../slideLayouts/slideLayout2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body" idx="1"/>
          </p:nvPr>
        </p:nvSpPr>
        <p:spPr>
          <a:xfrm>
            <a:off x="457200" y="1143000"/>
            <a:ext cx="8229600" cy="571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Body Level One</a:t>
            </a:r>
            <a:endParaRPr sz="2000">
              <a:solidFill>
                <a:srgbClr val="14131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Body Level Two</a:t>
            </a:r>
            <a:endParaRPr sz="2000">
              <a:solidFill>
                <a:srgbClr val="14131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Body Level Three</a:t>
            </a:r>
            <a:endParaRPr sz="2000">
              <a:solidFill>
                <a:srgbClr val="14131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Body Level Four</a:t>
            </a:r>
            <a:endParaRPr sz="2000">
              <a:solidFill>
                <a:srgbClr val="14131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Body Level Five</a:t>
            </a:r>
          </a:p>
        </p:txBody>
      </p:sp>
      <p:sp>
        <p:nvSpPr>
          <p:cNvPr id="3" name="Shape 3"/>
          <p:cNvSpPr/>
          <p:nvPr/>
        </p:nvSpPr>
        <p:spPr>
          <a:xfrm>
            <a:off x="6096000" y="6292850"/>
            <a:ext cx="2590800" cy="46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algn="r" defTabSz="457200"/>
            <a:endParaRPr sz="900">
              <a:solidFill>
                <a:srgbClr val="141313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r" defTabSz="457200"/>
            <a:r>
              <a:rPr sz="900">
                <a:solidFill>
                  <a:srgbClr val="141313"/>
                </a:solidFill>
                <a:latin typeface="Arial"/>
                <a:ea typeface="Arial"/>
                <a:cs typeface="Arial"/>
                <a:sym typeface="Arial"/>
              </a:rPr>
              <a:t>© 2015 Open Networking Foundation</a:t>
            </a:r>
            <a:endParaRPr sz="900">
              <a:solidFill>
                <a:srgbClr val="141313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algn="r" defTabSz="457200"/>
            <a:r>
              <a:rPr sz="900">
                <a:solidFill>
                  <a:srgbClr val="141313"/>
                </a:solidFill>
                <a:latin typeface="Arial"/>
                <a:ea typeface="Arial"/>
                <a:cs typeface="Arial"/>
                <a:sym typeface="Arial"/>
              </a:rPr>
              <a:t>NOT A CONTRIBUTION TO P4.ORG</a:t>
            </a:r>
          </a:p>
        </p:txBody>
      </p:sp>
      <p:sp>
        <p:nvSpPr>
          <p:cNvPr id="4" name="Shape 4"/>
          <p:cNvSpPr/>
          <p:nvPr>
            <p:ph type="title"/>
          </p:nvPr>
        </p:nvSpPr>
        <p:spPr>
          <a:xfrm>
            <a:off x="457200" y="304800"/>
            <a:ext cx="6172200" cy="83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400">
                <a:solidFill>
                  <a:srgbClr val="141313"/>
                </a:solidFill>
              </a:rPr>
              <a:t>Title Text</a:t>
            </a:r>
          </a:p>
        </p:txBody>
      </p:sp>
      <p:sp>
        <p:nvSpPr>
          <p:cNvPr id="5" name="Shape 5"/>
          <p:cNvSpPr/>
          <p:nvPr>
            <p:ph type="sldNum" sz="quarter" idx="2"/>
          </p:nvPr>
        </p:nvSpPr>
        <p:spPr>
          <a:xfrm>
            <a:off x="3505200" y="6506782"/>
            <a:ext cx="2133600" cy="214701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spAutoFit/>
          </a:bodyPr>
          <a:lstStyle>
            <a:lvl1pPr algn="ctr">
              <a:defRPr sz="900">
                <a:solidFill>
                  <a:srgbClr val="141313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/>
            <a:fld id="{86CB4B4D-7CA3-9044-876B-883B54F8677D}" type="slidenum"/>
          </a:p>
        </p:txBody>
      </p:sp>
      <p:pic>
        <p:nvPicPr>
          <p:cNvPr id="6" name="image5.gif" descr="ONF-symbol-large.g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239000" y="128015"/>
            <a:ext cx="1645921" cy="864110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Shape 7"/>
          <p:cNvSpPr/>
          <p:nvPr/>
        </p:nvSpPr>
        <p:spPr>
          <a:xfrm>
            <a:off x="8559799" y="6481381"/>
            <a:ext cx="127001" cy="341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lvl="0" algn="r" defTabSz="457200"/>
            <a:endParaRPr sz="900">
              <a:solidFill>
                <a:srgbClr val="14131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  <p:sldLayoutId id="2147483665" r:id="rId20"/>
    <p:sldLayoutId id="2147483666" r:id="rId21"/>
    <p:sldLayoutId id="2147483667" r:id="rId22"/>
    <p:sldLayoutId id="2147483668" r:id="rId23"/>
    <p:sldLayoutId id="2147483669" r:id="rId24"/>
    <p:sldLayoutId id="2147483670" r:id="rId25"/>
  </p:sldLayoutIdLst>
  <p:transition spd="med" advClick="1"/>
  <p:txStyles>
    <p:titleStyle>
      <a:lvl1pPr defTabSz="457200">
        <a:defRPr b="1" sz="2400">
          <a:solidFill>
            <a:srgbClr val="141313"/>
          </a:solidFill>
          <a:latin typeface="Arial"/>
          <a:ea typeface="Arial"/>
          <a:cs typeface="Arial"/>
          <a:sym typeface="Arial"/>
        </a:defRPr>
      </a:lvl1pPr>
      <a:lvl2pPr defTabSz="457200">
        <a:defRPr b="1" sz="2400">
          <a:solidFill>
            <a:srgbClr val="141313"/>
          </a:solidFill>
          <a:latin typeface="Arial"/>
          <a:ea typeface="Arial"/>
          <a:cs typeface="Arial"/>
          <a:sym typeface="Arial"/>
        </a:defRPr>
      </a:lvl2pPr>
      <a:lvl3pPr defTabSz="457200">
        <a:defRPr b="1" sz="2400">
          <a:solidFill>
            <a:srgbClr val="141313"/>
          </a:solidFill>
          <a:latin typeface="Arial"/>
          <a:ea typeface="Arial"/>
          <a:cs typeface="Arial"/>
          <a:sym typeface="Arial"/>
        </a:defRPr>
      </a:lvl3pPr>
      <a:lvl4pPr defTabSz="457200">
        <a:defRPr b="1" sz="2400">
          <a:solidFill>
            <a:srgbClr val="141313"/>
          </a:solidFill>
          <a:latin typeface="Arial"/>
          <a:ea typeface="Arial"/>
          <a:cs typeface="Arial"/>
          <a:sym typeface="Arial"/>
        </a:defRPr>
      </a:lvl4pPr>
      <a:lvl5pPr defTabSz="457200">
        <a:defRPr b="1" sz="2400">
          <a:solidFill>
            <a:srgbClr val="141313"/>
          </a:solidFill>
          <a:latin typeface="Arial"/>
          <a:ea typeface="Arial"/>
          <a:cs typeface="Arial"/>
          <a:sym typeface="Arial"/>
        </a:defRPr>
      </a:lvl5pPr>
      <a:lvl6pPr defTabSz="457200">
        <a:defRPr b="1" sz="2400">
          <a:solidFill>
            <a:srgbClr val="141313"/>
          </a:solidFill>
          <a:latin typeface="Arial"/>
          <a:ea typeface="Arial"/>
          <a:cs typeface="Arial"/>
          <a:sym typeface="Arial"/>
        </a:defRPr>
      </a:lvl6pPr>
      <a:lvl7pPr defTabSz="457200">
        <a:defRPr b="1" sz="2400">
          <a:solidFill>
            <a:srgbClr val="141313"/>
          </a:solidFill>
          <a:latin typeface="Arial"/>
          <a:ea typeface="Arial"/>
          <a:cs typeface="Arial"/>
          <a:sym typeface="Arial"/>
        </a:defRPr>
      </a:lvl7pPr>
      <a:lvl8pPr defTabSz="457200">
        <a:defRPr b="1" sz="2400">
          <a:solidFill>
            <a:srgbClr val="141313"/>
          </a:solidFill>
          <a:latin typeface="Arial"/>
          <a:ea typeface="Arial"/>
          <a:cs typeface="Arial"/>
          <a:sym typeface="Arial"/>
        </a:defRPr>
      </a:lvl8pPr>
      <a:lvl9pPr defTabSz="457200">
        <a:defRPr b="1" sz="2400">
          <a:solidFill>
            <a:srgbClr val="141313"/>
          </a:solidFill>
          <a:latin typeface="Arial"/>
          <a:ea typeface="Arial"/>
          <a:cs typeface="Arial"/>
          <a:sym typeface="Arial"/>
        </a:defRPr>
      </a:lvl9pPr>
    </p:titleStyle>
    <p:bodyStyle>
      <a:lvl1pPr marL="342900" indent="-342900" defTabSz="457200">
        <a:spcBef>
          <a:spcPts val="400"/>
        </a:spcBef>
        <a:buSzPct val="100000"/>
        <a:buFont typeface="Arial"/>
        <a:buChar char="•"/>
        <a:defRPr sz="2000">
          <a:solidFill>
            <a:srgbClr val="141313"/>
          </a:solidFill>
          <a:latin typeface="Arial"/>
          <a:ea typeface="Arial"/>
          <a:cs typeface="Arial"/>
          <a:sym typeface="Arial"/>
        </a:defRPr>
      </a:lvl1pPr>
      <a:lvl2pPr marL="742950" indent="-285750" defTabSz="457200">
        <a:spcBef>
          <a:spcPts val="400"/>
        </a:spcBef>
        <a:buSzPct val="100000"/>
        <a:buFont typeface="Arial"/>
        <a:buChar char="–"/>
        <a:defRPr sz="2000">
          <a:solidFill>
            <a:srgbClr val="141313"/>
          </a:solidFill>
          <a:latin typeface="Arial"/>
          <a:ea typeface="Arial"/>
          <a:cs typeface="Arial"/>
          <a:sym typeface="Arial"/>
        </a:defRPr>
      </a:lvl2pPr>
      <a:lvl3pPr marL="1143000" indent="-228600" defTabSz="457200">
        <a:spcBef>
          <a:spcPts val="400"/>
        </a:spcBef>
        <a:buSzPct val="100000"/>
        <a:buFont typeface="Arial"/>
        <a:buChar char="•"/>
        <a:defRPr sz="2000">
          <a:solidFill>
            <a:srgbClr val="141313"/>
          </a:solidFill>
          <a:latin typeface="Arial"/>
          <a:ea typeface="Arial"/>
          <a:cs typeface="Arial"/>
          <a:sym typeface="Arial"/>
        </a:defRPr>
      </a:lvl3pPr>
      <a:lvl4pPr marL="1600200" indent="-228600" defTabSz="457200">
        <a:spcBef>
          <a:spcPts val="400"/>
        </a:spcBef>
        <a:buSzPct val="100000"/>
        <a:buFont typeface="Arial"/>
        <a:buChar char="–"/>
        <a:defRPr sz="2000">
          <a:solidFill>
            <a:srgbClr val="141313"/>
          </a:solidFill>
          <a:latin typeface="Arial"/>
          <a:ea typeface="Arial"/>
          <a:cs typeface="Arial"/>
          <a:sym typeface="Arial"/>
        </a:defRPr>
      </a:lvl4pPr>
      <a:lvl5pPr marL="2057400" indent="-228600" defTabSz="457200">
        <a:spcBef>
          <a:spcPts val="400"/>
        </a:spcBef>
        <a:buSzPct val="100000"/>
        <a:buFont typeface="Arial"/>
        <a:buChar char="»"/>
        <a:defRPr sz="2000">
          <a:solidFill>
            <a:srgbClr val="141313"/>
          </a:solidFill>
          <a:latin typeface="Arial"/>
          <a:ea typeface="Arial"/>
          <a:cs typeface="Arial"/>
          <a:sym typeface="Arial"/>
        </a:defRPr>
      </a:lvl5pPr>
      <a:lvl6pPr marL="2514600" indent="-228600" defTabSz="457200">
        <a:spcBef>
          <a:spcPts val="400"/>
        </a:spcBef>
        <a:buSzPct val="100000"/>
        <a:buFont typeface="Arial"/>
        <a:buChar char="•"/>
        <a:defRPr sz="2000">
          <a:solidFill>
            <a:srgbClr val="141313"/>
          </a:solidFill>
          <a:latin typeface="Arial"/>
          <a:ea typeface="Arial"/>
          <a:cs typeface="Arial"/>
          <a:sym typeface="Arial"/>
        </a:defRPr>
      </a:lvl6pPr>
      <a:lvl7pPr marL="2971800" indent="-228600" defTabSz="457200">
        <a:spcBef>
          <a:spcPts val="400"/>
        </a:spcBef>
        <a:buSzPct val="100000"/>
        <a:buFont typeface="Arial"/>
        <a:buChar char="•"/>
        <a:defRPr sz="2000">
          <a:solidFill>
            <a:srgbClr val="141313"/>
          </a:solidFill>
          <a:latin typeface="Arial"/>
          <a:ea typeface="Arial"/>
          <a:cs typeface="Arial"/>
          <a:sym typeface="Arial"/>
        </a:defRPr>
      </a:lvl7pPr>
      <a:lvl8pPr marL="3429000" indent="-228600" defTabSz="457200">
        <a:spcBef>
          <a:spcPts val="400"/>
        </a:spcBef>
        <a:buSzPct val="100000"/>
        <a:buFont typeface="Arial"/>
        <a:buChar char="•"/>
        <a:defRPr sz="2000">
          <a:solidFill>
            <a:srgbClr val="141313"/>
          </a:solidFill>
          <a:latin typeface="Arial"/>
          <a:ea typeface="Arial"/>
          <a:cs typeface="Arial"/>
          <a:sym typeface="Arial"/>
        </a:defRPr>
      </a:lvl8pPr>
      <a:lvl9pPr marL="3886200" indent="-228600" defTabSz="457200">
        <a:spcBef>
          <a:spcPts val="400"/>
        </a:spcBef>
        <a:buSzPct val="100000"/>
        <a:buFont typeface="Arial"/>
        <a:buChar char="•"/>
        <a:defRPr sz="2000">
          <a:solidFill>
            <a:srgbClr val="141313"/>
          </a:solidFill>
          <a:latin typeface="Arial"/>
          <a:ea typeface="Arial"/>
          <a:cs typeface="Arial"/>
          <a:sym typeface="Arial"/>
        </a:defRPr>
      </a:lvl9pPr>
    </p:bodyStyle>
    <p:otherStyle>
      <a:lvl1pPr algn="ctr">
        <a:defRPr sz="900">
          <a:solidFill>
            <a:schemeClr val="tx1"/>
          </a:solidFill>
          <a:latin typeface="+mn-lt"/>
          <a:ea typeface="+mn-ea"/>
          <a:cs typeface="+mn-cs"/>
          <a:sym typeface="Arial"/>
        </a:defRPr>
      </a:lvl1pPr>
      <a:lvl2pPr indent="457200" algn="ctr">
        <a:defRPr sz="900">
          <a:solidFill>
            <a:schemeClr val="tx1"/>
          </a:solidFill>
          <a:latin typeface="+mn-lt"/>
          <a:ea typeface="+mn-ea"/>
          <a:cs typeface="+mn-cs"/>
          <a:sym typeface="Arial"/>
        </a:defRPr>
      </a:lvl2pPr>
      <a:lvl3pPr indent="914400" algn="ctr">
        <a:defRPr sz="900">
          <a:solidFill>
            <a:schemeClr val="tx1"/>
          </a:solidFill>
          <a:latin typeface="+mn-lt"/>
          <a:ea typeface="+mn-ea"/>
          <a:cs typeface="+mn-cs"/>
          <a:sym typeface="Arial"/>
        </a:defRPr>
      </a:lvl3pPr>
      <a:lvl4pPr indent="1371600" algn="ctr">
        <a:defRPr sz="900">
          <a:solidFill>
            <a:schemeClr val="tx1"/>
          </a:solidFill>
          <a:latin typeface="+mn-lt"/>
          <a:ea typeface="+mn-ea"/>
          <a:cs typeface="+mn-cs"/>
          <a:sym typeface="Arial"/>
        </a:defRPr>
      </a:lvl4pPr>
      <a:lvl5pPr indent="1828800" algn="ctr">
        <a:defRPr sz="900">
          <a:solidFill>
            <a:schemeClr val="tx1"/>
          </a:solidFill>
          <a:latin typeface="+mn-lt"/>
          <a:ea typeface="+mn-ea"/>
          <a:cs typeface="+mn-cs"/>
          <a:sym typeface="Arial"/>
        </a:defRPr>
      </a:lvl5pPr>
      <a:lvl6pPr indent="2286000" algn="ctr">
        <a:defRPr sz="900">
          <a:solidFill>
            <a:schemeClr val="tx1"/>
          </a:solidFill>
          <a:latin typeface="+mn-lt"/>
          <a:ea typeface="+mn-ea"/>
          <a:cs typeface="+mn-cs"/>
          <a:sym typeface="Arial"/>
        </a:defRPr>
      </a:lvl6pPr>
      <a:lvl7pPr indent="2743200" algn="ctr">
        <a:defRPr sz="900">
          <a:solidFill>
            <a:schemeClr val="tx1"/>
          </a:solidFill>
          <a:latin typeface="+mn-lt"/>
          <a:ea typeface="+mn-ea"/>
          <a:cs typeface="+mn-cs"/>
          <a:sym typeface="Arial"/>
        </a:defRPr>
      </a:lvl7pPr>
      <a:lvl8pPr indent="3200400" algn="ctr">
        <a:defRPr sz="900">
          <a:solidFill>
            <a:schemeClr val="tx1"/>
          </a:solidFill>
          <a:latin typeface="+mn-lt"/>
          <a:ea typeface="+mn-ea"/>
          <a:cs typeface="+mn-cs"/>
          <a:sym typeface="Arial"/>
        </a:defRPr>
      </a:lvl8pPr>
      <a:lvl9pPr indent="3657600" algn="ctr">
        <a:defRPr sz="900">
          <a:solidFill>
            <a:schemeClr val="tx1"/>
          </a:solidFill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8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8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800">
                <a:solidFill>
                  <a:srgbClr val="FFFFFF"/>
                </a:solidFill>
              </a:rPr>
              <a:t>PIF</a:t>
            </a:r>
          </a:p>
        </p:txBody>
      </p:sp>
      <p:sp>
        <p:nvSpPr>
          <p:cNvPr id="117" name="Shape 11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FFFFFF"/>
                </a:solidFill>
              </a:rPr>
              <a:t>Input from Netronome:</a:t>
            </a:r>
            <a:endParaRPr sz="16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FFFFFF"/>
                </a:solidFill>
              </a:rPr>
              <a:t>- IR Additions for P4 </a:t>
            </a:r>
            <a:endParaRPr sz="16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FFFFFF"/>
                </a:solidFill>
              </a:rPr>
              <a:t>- Run-Time Interface Considerations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type="title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400">
                <a:solidFill>
                  <a:srgbClr val="141313"/>
                </a:solidFill>
              </a:rPr>
              <a:t>iNIC P4 + PIF IR Implementation:</a:t>
            </a:r>
            <a:br>
              <a:rPr b="1" sz="2400">
                <a:solidFill>
                  <a:srgbClr val="141313"/>
                </a:solidFill>
              </a:rPr>
            </a:br>
            <a:r>
              <a:rPr b="1" sz="2400">
                <a:solidFill>
                  <a:srgbClr val="141313"/>
                </a:solidFill>
              </a:rPr>
              <a:t>Run-Time Interaction</a:t>
            </a:r>
          </a:p>
        </p:txBody>
      </p:sp>
      <p:sp>
        <p:nvSpPr>
          <p:cNvPr id="182" name="Shape 182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900">
                <a:solidFill>
                  <a:srgbClr val="141313"/>
                </a:solidFill>
              </a:rPr>
            </a:fld>
          </a:p>
        </p:txBody>
      </p:sp>
      <p:pic>
        <p:nvPicPr>
          <p:cNvPr id="183" name="image7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5656315" y="3517966"/>
            <a:ext cx="1592026" cy="993478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Shape 184"/>
          <p:cNvSpPr/>
          <p:nvPr/>
        </p:nvSpPr>
        <p:spPr>
          <a:xfrm>
            <a:off x="6579805" y="1738763"/>
            <a:ext cx="1" cy="758841"/>
          </a:xfrm>
          <a:prstGeom prst="line">
            <a:avLst/>
          </a:prstGeom>
          <a:ln w="25400">
            <a:solidFill>
              <a:srgbClr val="535353"/>
            </a:solidFill>
            <a:tailEnd type="triangle"/>
          </a:ln>
          <a:effectLst>
            <a:outerShdw sx="100000" sy="100000" kx="0" ky="0" algn="b" rotWithShape="0" blurRad="38100" dist="127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 lvl="0" defTabSz="457200">
              <a:defRPr sz="16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85" name="Shape 185"/>
          <p:cNvSpPr/>
          <p:nvPr/>
        </p:nvSpPr>
        <p:spPr>
          <a:xfrm>
            <a:off x="6309359" y="2497603"/>
            <a:ext cx="1422820" cy="387302"/>
          </a:xfrm>
          <a:prstGeom prst="roundRect">
            <a:avLst>
              <a:gd name="adj" fmla="val 43442"/>
            </a:avLst>
          </a:prstGeom>
          <a:gradFill>
            <a:gsLst>
              <a:gs pos="0">
                <a:srgbClr val="4F8F00"/>
              </a:gs>
              <a:gs pos="100000">
                <a:srgbClr val="00FDFF"/>
              </a:gs>
            </a:gsLst>
            <a:lin ang="10800000"/>
          </a:gradFill>
          <a:ln w="12700">
            <a:miter lim="400000"/>
          </a:ln>
          <a:effectLst>
            <a:outerShdw sx="100000" sy="100000" kx="0" ky="0" algn="b" rotWithShape="0" blurRad="38100" dist="12700" dir="540000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sz="1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/>
            </a:pPr>
            <a:r>
              <a:rPr sz="1200"/>
              <a:t>app.firmware</a:t>
            </a:r>
          </a:p>
        </p:txBody>
      </p:sp>
      <p:sp>
        <p:nvSpPr>
          <p:cNvPr id="186" name="Shape 186"/>
          <p:cNvSpPr/>
          <p:nvPr/>
        </p:nvSpPr>
        <p:spPr>
          <a:xfrm>
            <a:off x="6574538" y="2900799"/>
            <a:ext cx="1" cy="644425"/>
          </a:xfrm>
          <a:prstGeom prst="line">
            <a:avLst/>
          </a:prstGeom>
          <a:ln w="25400">
            <a:solidFill>
              <a:srgbClr val="535353"/>
            </a:solidFill>
            <a:tailEnd type="triangle"/>
          </a:ln>
          <a:effectLst>
            <a:outerShdw sx="100000" sy="100000" kx="0" ky="0" algn="b" rotWithShape="0" blurRad="38100" dist="127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 lvl="0" defTabSz="457200">
              <a:defRPr sz="16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87" name="Shape 187"/>
          <p:cNvSpPr/>
          <p:nvPr/>
        </p:nvSpPr>
        <p:spPr>
          <a:xfrm>
            <a:off x="7391400" y="2459955"/>
            <a:ext cx="1752600" cy="442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 algn="ctr"/>
            <a:r>
              <a:rPr i="1" sz="1200">
                <a:latin typeface="Arial"/>
                <a:ea typeface="Arial"/>
                <a:cs typeface="Arial"/>
                <a:sym typeface="Arial"/>
              </a:rPr>
              <a:t>Native code</a:t>
            </a:r>
            <a:endParaRPr i="1" sz="1200">
              <a:latin typeface="Arial"/>
              <a:ea typeface="Arial"/>
              <a:cs typeface="Arial"/>
              <a:sym typeface="Arial"/>
            </a:endParaRPr>
          </a:p>
          <a:p>
            <a:pPr lvl="0" algn="ctr"/>
            <a:r>
              <a:rPr i="1" sz="1200">
                <a:latin typeface="Arial"/>
                <a:ea typeface="Arial"/>
                <a:cs typeface="Arial"/>
                <a:sym typeface="Arial"/>
              </a:rPr>
              <a:t>for NFP iNIC</a:t>
            </a:r>
          </a:p>
        </p:txBody>
      </p:sp>
      <p:sp>
        <p:nvSpPr>
          <p:cNvPr id="188" name="Shape 188"/>
          <p:cNvSpPr/>
          <p:nvPr/>
        </p:nvSpPr>
        <p:spPr>
          <a:xfrm>
            <a:off x="7517265" y="3542886"/>
            <a:ext cx="1367655" cy="6942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gradFill>
            <a:gsLst>
              <a:gs pos="0">
                <a:srgbClr val="BABABA"/>
              </a:gs>
              <a:gs pos="35000">
                <a:srgbClr val="CFCFCF"/>
              </a:gs>
              <a:gs pos="100000">
                <a:srgbClr val="EDEDED"/>
              </a:gs>
            </a:gsLst>
            <a:lin ang="16200000"/>
          </a:gradFill>
          <a:ln w="12700">
            <a:miter lim="400000"/>
          </a:ln>
          <a:effectLst>
            <a:outerShdw sx="100000" sy="100000" kx="0" ky="0" algn="b" rotWithShape="0" blurRad="38100" dist="12700" dir="540000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i="1" sz="1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i="0" sz="1800"/>
            </a:pPr>
            <a:r>
              <a:rPr i="1" sz="1600"/>
              <a:t>Network</a:t>
            </a:r>
          </a:p>
        </p:txBody>
      </p:sp>
      <p:sp>
        <p:nvSpPr>
          <p:cNvPr id="189" name="Shape 189"/>
          <p:cNvSpPr/>
          <p:nvPr/>
        </p:nvSpPr>
        <p:spPr>
          <a:xfrm>
            <a:off x="7196370" y="3884740"/>
            <a:ext cx="314166" cy="1"/>
          </a:xfrm>
          <a:prstGeom prst="line">
            <a:avLst/>
          </a:prstGeom>
          <a:ln w="25400">
            <a:solidFill>
              <a:srgbClr val="727272"/>
            </a:solidFill>
          </a:ln>
          <a:effectLst>
            <a:outerShdw sx="100000" sy="100000" kx="0" ky="0" algn="b" rotWithShape="0" blurRad="38100" dist="127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 lvl="0" defTabSz="457200">
              <a:defRPr sz="16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grpSp>
        <p:nvGrpSpPr>
          <p:cNvPr id="193" name="Group 193"/>
          <p:cNvGrpSpPr/>
          <p:nvPr/>
        </p:nvGrpSpPr>
        <p:grpSpPr>
          <a:xfrm>
            <a:off x="6921311" y="4439434"/>
            <a:ext cx="2057381" cy="933132"/>
            <a:chOff x="2273111" y="2939366"/>
            <a:chExt cx="2057379" cy="933130"/>
          </a:xfrm>
        </p:grpSpPr>
        <p:sp>
          <p:nvSpPr>
            <p:cNvPr id="190" name="Shape 190"/>
            <p:cNvSpPr/>
            <p:nvPr/>
          </p:nvSpPr>
          <p:spPr>
            <a:xfrm>
              <a:off x="3352591" y="3485196"/>
              <a:ext cx="977901" cy="387302"/>
            </a:xfrm>
            <a:prstGeom prst="roundRect">
              <a:avLst>
                <a:gd name="adj" fmla="val 43442"/>
              </a:avLst>
            </a:prstGeom>
            <a:gradFill flip="none" rotWithShape="1">
              <a:gsLst>
                <a:gs pos="0">
                  <a:srgbClr val="0433FF"/>
                </a:gs>
                <a:gs pos="100000">
                  <a:srgbClr val="EDEDED"/>
                </a:gs>
              </a:gsLst>
              <a:lin ang="16200000" scaled="0"/>
            </a:gradFill>
            <a:ln w="12700" cap="flat">
              <a:noFill/>
              <a:miter lim="400000"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algn="ctr">
                <a:defRPr sz="1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sz="1200"/>
                <a:t>Debug</a:t>
              </a:r>
            </a:p>
          </p:txBody>
        </p:sp>
        <p:sp>
          <p:nvSpPr>
            <p:cNvPr id="191" name="Shape 191"/>
            <p:cNvSpPr/>
            <p:nvPr/>
          </p:nvSpPr>
          <p:spPr>
            <a:xfrm flipH="1" flipV="1">
              <a:off x="2384329" y="2939366"/>
              <a:ext cx="982911" cy="661694"/>
            </a:xfrm>
            <a:prstGeom prst="line">
              <a:avLst/>
            </a:prstGeom>
            <a:noFill/>
            <a:ln w="25400" cap="flat">
              <a:solidFill>
                <a:srgbClr val="535353"/>
              </a:solidFill>
              <a:prstDash val="solid"/>
              <a:bevel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defRPr sz="1600"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192" name="Shape 192"/>
            <p:cNvSpPr/>
            <p:nvPr/>
          </p:nvSpPr>
          <p:spPr>
            <a:xfrm>
              <a:off x="2273111" y="3095919"/>
              <a:ext cx="774889" cy="442055"/>
            </a:xfrm>
            <a:prstGeom prst="rect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defRPr i="1" sz="1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i="0" sz="1800"/>
              </a:pPr>
              <a:r>
                <a:rPr i="1" sz="1200"/>
                <a:t>Debug API</a:t>
              </a:r>
            </a:p>
          </p:txBody>
        </p:sp>
      </p:grpSp>
      <p:grpSp>
        <p:nvGrpSpPr>
          <p:cNvPr id="197" name="Group 197"/>
          <p:cNvGrpSpPr/>
          <p:nvPr/>
        </p:nvGrpSpPr>
        <p:grpSpPr>
          <a:xfrm>
            <a:off x="2548309" y="2332639"/>
            <a:ext cx="3199358" cy="1562169"/>
            <a:chOff x="0" y="0"/>
            <a:chExt cx="3199357" cy="1562167"/>
          </a:xfrm>
        </p:grpSpPr>
        <p:sp>
          <p:nvSpPr>
            <p:cNvPr id="194" name="Shape 194"/>
            <p:cNvSpPr/>
            <p:nvPr/>
          </p:nvSpPr>
          <p:spPr>
            <a:xfrm>
              <a:off x="1462286" y="371772"/>
              <a:ext cx="1737072" cy="1190396"/>
            </a:xfrm>
            <a:prstGeom prst="line">
              <a:avLst/>
            </a:prstGeom>
            <a:noFill/>
            <a:ln w="25400" cap="flat">
              <a:solidFill>
                <a:srgbClr val="535353"/>
              </a:solidFill>
              <a:prstDash val="solid"/>
              <a:bevel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defRPr sz="1600"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195" name="Shape 195"/>
            <p:cNvSpPr/>
            <p:nvPr/>
          </p:nvSpPr>
          <p:spPr>
            <a:xfrm>
              <a:off x="1703948" y="664726"/>
              <a:ext cx="977901" cy="442055"/>
            </a:xfrm>
            <a:prstGeom prst="rect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lvl="0" algn="ctr"/>
              <a:r>
                <a:rPr i="1" sz="1200">
                  <a:latin typeface="Arial"/>
                  <a:ea typeface="Arial"/>
                  <a:cs typeface="Arial"/>
                  <a:sym typeface="Arial"/>
                </a:rPr>
                <a:t>Callable API</a:t>
              </a:r>
              <a:endParaRPr i="1" sz="1200">
                <a:latin typeface="Arial"/>
                <a:ea typeface="Arial"/>
                <a:cs typeface="Arial"/>
                <a:sym typeface="Arial"/>
              </a:endParaRPr>
            </a:p>
            <a:p>
              <a:pPr lvl="0" algn="ctr"/>
              <a:r>
                <a:rPr i="1" sz="1200">
                  <a:latin typeface="Arial"/>
                  <a:ea typeface="Arial"/>
                  <a:cs typeface="Arial"/>
                  <a:sym typeface="Arial"/>
                </a:rPr>
                <a:t>e.g. Thrift</a:t>
              </a:r>
            </a:p>
          </p:txBody>
        </p:sp>
        <p:sp>
          <p:nvSpPr>
            <p:cNvPr id="196" name="Shape 196"/>
            <p:cNvSpPr/>
            <p:nvPr/>
          </p:nvSpPr>
          <p:spPr>
            <a:xfrm>
              <a:off x="0" y="0"/>
              <a:ext cx="1510194" cy="520037"/>
            </a:xfrm>
            <a:prstGeom prst="roundRect">
              <a:avLst>
                <a:gd name="adj" fmla="val 33156"/>
              </a:avLst>
            </a:prstGeom>
            <a:gradFill flip="none" rotWithShape="1">
              <a:gsLst>
                <a:gs pos="0">
                  <a:srgbClr val="4F8F00"/>
                </a:gs>
                <a:gs pos="100000">
                  <a:srgbClr val="00FDFF"/>
                </a:gs>
              </a:gsLst>
              <a:lin ang="10800000" scaled="0"/>
            </a:gradFill>
            <a:ln w="12700" cap="flat">
              <a:noFill/>
              <a:miter lim="400000"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 algn="ctr"/>
              <a:r>
                <a:rPr sz="1200">
                  <a:latin typeface="Arial"/>
                  <a:ea typeface="Arial"/>
                  <a:cs typeface="Arial"/>
                  <a:sym typeface="Arial"/>
                </a:rPr>
                <a:t>VNF or L4-L7</a:t>
              </a:r>
              <a:endParaRPr sz="1200">
                <a:latin typeface="Arial"/>
                <a:ea typeface="Arial"/>
                <a:cs typeface="Arial"/>
                <a:sym typeface="Arial"/>
              </a:endParaRPr>
            </a:p>
            <a:p>
              <a:pPr lvl="0" algn="ctr"/>
              <a:r>
                <a:rPr sz="1200">
                  <a:latin typeface="Arial"/>
                  <a:ea typeface="Arial"/>
                  <a:cs typeface="Arial"/>
                  <a:sym typeface="Arial"/>
                </a:rPr>
                <a:t>or other app</a:t>
              </a:r>
            </a:p>
          </p:txBody>
        </p:sp>
      </p:grpSp>
      <p:grpSp>
        <p:nvGrpSpPr>
          <p:cNvPr id="201" name="Group 201"/>
          <p:cNvGrpSpPr/>
          <p:nvPr/>
        </p:nvGrpSpPr>
        <p:grpSpPr>
          <a:xfrm>
            <a:off x="955703" y="4294464"/>
            <a:ext cx="4799143" cy="611536"/>
            <a:chOff x="0" y="0"/>
            <a:chExt cx="4799141" cy="611535"/>
          </a:xfrm>
        </p:grpSpPr>
        <p:sp>
          <p:nvSpPr>
            <p:cNvPr id="198" name="Shape 198"/>
            <p:cNvSpPr/>
            <p:nvPr/>
          </p:nvSpPr>
          <p:spPr>
            <a:xfrm>
              <a:off x="0" y="224234"/>
              <a:ext cx="1592026" cy="387302"/>
            </a:xfrm>
            <a:prstGeom prst="roundRect">
              <a:avLst>
                <a:gd name="adj" fmla="val 43442"/>
              </a:avLst>
            </a:prstGeom>
            <a:gradFill flip="none" rotWithShape="1">
              <a:gsLst>
                <a:gs pos="0">
                  <a:srgbClr val="E6B83C"/>
                </a:gs>
                <a:gs pos="100000">
                  <a:srgbClr val="EDEDED"/>
                </a:gs>
              </a:gsLst>
              <a:lin ang="16200000" scaled="0"/>
            </a:gradFill>
            <a:ln w="12700" cap="flat">
              <a:noFill/>
              <a:miter lim="400000"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algn="ctr">
                <a:defRPr sz="1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sz="1200"/>
                <a:t>table_data.JSON</a:t>
              </a:r>
            </a:p>
          </p:txBody>
        </p:sp>
        <p:sp>
          <p:nvSpPr>
            <p:cNvPr id="199" name="Shape 199"/>
            <p:cNvSpPr/>
            <p:nvPr/>
          </p:nvSpPr>
          <p:spPr>
            <a:xfrm flipV="1">
              <a:off x="1593723" y="-1"/>
              <a:ext cx="3205419" cy="462201"/>
            </a:xfrm>
            <a:prstGeom prst="line">
              <a:avLst/>
            </a:prstGeom>
            <a:noFill/>
            <a:ln w="25400" cap="flat">
              <a:solidFill>
                <a:srgbClr val="535353"/>
              </a:solidFill>
              <a:prstDash val="solid"/>
              <a:bevel/>
              <a:tailEnd type="triangle" w="med" len="med"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defRPr sz="1600"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200" name="Shape 200"/>
            <p:cNvSpPr/>
            <p:nvPr/>
          </p:nvSpPr>
          <p:spPr>
            <a:xfrm>
              <a:off x="2418972" y="32715"/>
              <a:ext cx="1367655" cy="442055"/>
            </a:xfrm>
            <a:prstGeom prst="rect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lvl="0" algn="ctr"/>
              <a:r>
                <a:rPr i="1" sz="1200">
                  <a:latin typeface="Arial"/>
                  <a:ea typeface="Arial"/>
                  <a:cs typeface="Arial"/>
                  <a:sym typeface="Arial"/>
                </a:rPr>
                <a:t>Generated CLI</a:t>
              </a:r>
              <a:endParaRPr i="1" sz="1200">
                <a:latin typeface="Arial"/>
                <a:ea typeface="Arial"/>
                <a:cs typeface="Arial"/>
                <a:sym typeface="Arial"/>
              </a:endParaRPr>
            </a:p>
            <a:p>
              <a:pPr lvl="0" algn="ctr"/>
              <a:r>
                <a:rPr i="1" sz="1200">
                  <a:latin typeface="Arial"/>
                  <a:ea typeface="Arial"/>
                  <a:cs typeface="Arial"/>
                  <a:sym typeface="Arial"/>
                </a:rPr>
                <a:t>vs API driven CLI</a:t>
              </a:r>
            </a:p>
          </p:txBody>
        </p:sp>
      </p:grpSp>
      <p:sp>
        <p:nvSpPr>
          <p:cNvPr id="202" name="Shape 202"/>
          <p:cNvSpPr/>
          <p:nvPr/>
        </p:nvSpPr>
        <p:spPr>
          <a:xfrm>
            <a:off x="6091960" y="1513852"/>
            <a:ext cx="977901" cy="387301"/>
          </a:xfrm>
          <a:prstGeom prst="roundRect">
            <a:avLst>
              <a:gd name="adj" fmla="val 43442"/>
            </a:avLst>
          </a:prstGeom>
          <a:gradFill>
            <a:gsLst>
              <a:gs pos="0">
                <a:srgbClr val="0433FF"/>
              </a:gs>
              <a:gs pos="100000">
                <a:srgbClr val="EDEDED"/>
              </a:gs>
            </a:gsLst>
            <a:lin ang="16200000"/>
          </a:gradFill>
          <a:ln w="12700">
            <a:miter lim="400000"/>
          </a:ln>
          <a:effectLst>
            <a:outerShdw sx="100000" sy="100000" kx="0" ky="0" algn="b" rotWithShape="0" blurRad="38100" dist="12700" dir="540000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sz="1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/>
            </a:pPr>
            <a:r>
              <a:rPr sz="1200"/>
              <a:t>Toolchain</a:t>
            </a:r>
          </a:p>
        </p:txBody>
      </p:sp>
      <p:grpSp>
        <p:nvGrpSpPr>
          <p:cNvPr id="209" name="Group 209"/>
          <p:cNvGrpSpPr/>
          <p:nvPr/>
        </p:nvGrpSpPr>
        <p:grpSpPr>
          <a:xfrm>
            <a:off x="780797" y="1536536"/>
            <a:ext cx="4974049" cy="2503968"/>
            <a:chOff x="0" y="0"/>
            <a:chExt cx="4974047" cy="2503966"/>
          </a:xfrm>
        </p:grpSpPr>
        <p:sp>
          <p:nvSpPr>
            <p:cNvPr id="203" name="Shape 203"/>
            <p:cNvSpPr/>
            <p:nvPr/>
          </p:nvSpPr>
          <p:spPr>
            <a:xfrm>
              <a:off x="0" y="1463108"/>
              <a:ext cx="1342047" cy="442056"/>
            </a:xfrm>
            <a:prstGeom prst="roundRect">
              <a:avLst>
                <a:gd name="adj" fmla="val 34662"/>
              </a:avLst>
            </a:prstGeom>
            <a:gradFill flip="none" rotWithShape="1">
              <a:gsLst>
                <a:gs pos="0">
                  <a:srgbClr val="4F8F00"/>
                </a:gs>
                <a:gs pos="100000">
                  <a:srgbClr val="00FDFF"/>
                </a:gs>
              </a:gsLst>
              <a:lin ang="10800000" scaled="0"/>
            </a:gradFill>
            <a:ln w="12700" cap="flat">
              <a:noFill/>
              <a:miter lim="400000"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 algn="ctr"/>
              <a:r>
                <a:rPr sz="1200">
                  <a:latin typeface="Arial"/>
                  <a:ea typeface="Arial"/>
                  <a:cs typeface="Arial"/>
                  <a:sym typeface="Arial"/>
                </a:rPr>
                <a:t>OpenFlow</a:t>
              </a:r>
              <a:endParaRPr sz="1200">
                <a:latin typeface="Arial"/>
                <a:ea typeface="Arial"/>
                <a:cs typeface="Arial"/>
                <a:sym typeface="Arial"/>
              </a:endParaRPr>
            </a:p>
            <a:p>
              <a:pPr lvl="0" algn="ctr"/>
              <a:r>
                <a:rPr sz="1200">
                  <a:latin typeface="Arial"/>
                  <a:ea typeface="Arial"/>
                  <a:cs typeface="Arial"/>
                  <a:sym typeface="Arial"/>
                </a:rPr>
                <a:t>Agent</a:t>
              </a:r>
            </a:p>
          </p:txBody>
        </p:sp>
        <p:sp>
          <p:nvSpPr>
            <p:cNvPr id="204" name="Shape 204"/>
            <p:cNvSpPr/>
            <p:nvPr/>
          </p:nvSpPr>
          <p:spPr>
            <a:xfrm>
              <a:off x="0" y="0"/>
              <a:ext cx="1342047" cy="442055"/>
            </a:xfrm>
            <a:prstGeom prst="roundRect">
              <a:avLst>
                <a:gd name="adj" fmla="val 34662"/>
              </a:avLst>
            </a:prstGeom>
            <a:gradFill flip="none" rotWithShape="1">
              <a:gsLst>
                <a:gs pos="0">
                  <a:srgbClr val="4F8F00"/>
                </a:gs>
                <a:gs pos="100000">
                  <a:srgbClr val="00FDFF"/>
                </a:gs>
              </a:gsLst>
              <a:lin ang="10800000" scaled="0"/>
            </a:gradFill>
            <a:ln w="12700" cap="flat">
              <a:noFill/>
              <a:miter lim="400000"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 algn="ctr"/>
              <a:r>
                <a:rPr sz="1200">
                  <a:latin typeface="Arial"/>
                  <a:ea typeface="Arial"/>
                  <a:cs typeface="Arial"/>
                  <a:sym typeface="Arial"/>
                </a:rPr>
                <a:t>SDN</a:t>
              </a:r>
              <a:endParaRPr sz="1200">
                <a:latin typeface="Arial"/>
                <a:ea typeface="Arial"/>
                <a:cs typeface="Arial"/>
                <a:sym typeface="Arial"/>
              </a:endParaRPr>
            </a:p>
            <a:p>
              <a:pPr lvl="0" algn="ctr"/>
              <a:r>
                <a:rPr sz="1200">
                  <a:latin typeface="Arial"/>
                  <a:ea typeface="Arial"/>
                  <a:cs typeface="Arial"/>
                  <a:sym typeface="Arial"/>
                </a:rPr>
                <a:t>Controller</a:t>
              </a:r>
            </a:p>
          </p:txBody>
        </p:sp>
        <p:sp>
          <p:nvSpPr>
            <p:cNvPr id="205" name="Shape 205"/>
            <p:cNvSpPr/>
            <p:nvPr/>
          </p:nvSpPr>
          <p:spPr>
            <a:xfrm>
              <a:off x="1344638" y="1748266"/>
              <a:ext cx="3629410" cy="755701"/>
            </a:xfrm>
            <a:prstGeom prst="line">
              <a:avLst/>
            </a:prstGeom>
            <a:noFill/>
            <a:ln w="25400" cap="flat">
              <a:solidFill>
                <a:srgbClr val="535353"/>
              </a:solidFill>
              <a:prstDash val="solid"/>
              <a:bevel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defRPr sz="1600"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206" name="Shape 206"/>
            <p:cNvSpPr/>
            <p:nvPr/>
          </p:nvSpPr>
          <p:spPr>
            <a:xfrm flipH="1">
              <a:off x="682372" y="417646"/>
              <a:ext cx="1" cy="1046424"/>
            </a:xfrm>
            <a:prstGeom prst="line">
              <a:avLst/>
            </a:prstGeom>
            <a:noFill/>
            <a:ln w="25400" cap="flat">
              <a:solidFill>
                <a:srgbClr val="535353"/>
              </a:solidFill>
              <a:prstDash val="solid"/>
              <a:bevel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defRPr sz="1600"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207" name="Shape 207"/>
            <p:cNvSpPr/>
            <p:nvPr/>
          </p:nvSpPr>
          <p:spPr>
            <a:xfrm>
              <a:off x="65131" y="715666"/>
              <a:ext cx="1118638" cy="264256"/>
            </a:xfrm>
            <a:prstGeom prst="rect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defRPr i="1" sz="1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i="0" sz="1800"/>
              </a:pPr>
              <a:r>
                <a:rPr i="1" sz="1200"/>
                <a:t>OpenFlow ++</a:t>
              </a:r>
            </a:p>
          </p:txBody>
        </p:sp>
        <p:sp>
          <p:nvSpPr>
            <p:cNvPr id="208" name="Shape 208"/>
            <p:cNvSpPr/>
            <p:nvPr/>
          </p:nvSpPr>
          <p:spPr>
            <a:xfrm>
              <a:off x="2593877" y="1957518"/>
              <a:ext cx="683829" cy="264255"/>
            </a:xfrm>
            <a:prstGeom prst="rect">
              <a:avLst/>
            </a:prstGeom>
            <a:solidFill>
              <a:srgbClr val="DDDDDD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defRPr i="1" sz="1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i="0" sz="1800"/>
              </a:pPr>
              <a:r>
                <a:rPr i="1" sz="1200"/>
                <a:t>API</a:t>
              </a:r>
            </a:p>
          </p:txBody>
        </p:sp>
      </p:grpSp>
      <p:grpSp>
        <p:nvGrpSpPr>
          <p:cNvPr id="213" name="Group 213"/>
          <p:cNvGrpSpPr/>
          <p:nvPr/>
        </p:nvGrpSpPr>
        <p:grpSpPr>
          <a:xfrm>
            <a:off x="3505200" y="1903247"/>
            <a:ext cx="2948753" cy="4170985"/>
            <a:chOff x="0" y="0"/>
            <a:chExt cx="2948752" cy="4170984"/>
          </a:xfrm>
        </p:grpSpPr>
        <p:sp>
          <p:nvSpPr>
            <p:cNvPr id="210" name="Shape 210"/>
            <p:cNvSpPr/>
            <p:nvPr/>
          </p:nvSpPr>
          <p:spPr>
            <a:xfrm>
              <a:off x="238333" y="3267858"/>
              <a:ext cx="1895267" cy="461073"/>
            </a:xfrm>
            <a:prstGeom prst="roundRect">
              <a:avLst>
                <a:gd name="adj" fmla="val 43442"/>
              </a:avLst>
            </a:prstGeom>
            <a:gradFill flip="none" rotWithShape="1">
              <a:gsLst>
                <a:gs pos="0">
                  <a:srgbClr val="E6B83C"/>
                </a:gs>
                <a:gs pos="100000">
                  <a:srgbClr val="EDEDED"/>
                </a:gs>
              </a:gsLst>
              <a:lin ang="16200000" scaled="0"/>
            </a:gradFill>
            <a:ln w="12700" cap="flat">
              <a:noFill/>
              <a:miter lim="400000"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algn="ctr">
                <a:defRPr sz="1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sz="1200"/>
                <a:t>table_info.JSON</a:t>
              </a:r>
            </a:p>
          </p:txBody>
        </p:sp>
        <p:sp>
          <p:nvSpPr>
            <p:cNvPr id="211" name="Shape 211"/>
            <p:cNvSpPr/>
            <p:nvPr/>
          </p:nvSpPr>
          <p:spPr>
            <a:xfrm flipH="1">
              <a:off x="1307115" y="-1"/>
              <a:ext cx="1641638" cy="3235174"/>
            </a:xfrm>
            <a:prstGeom prst="line">
              <a:avLst/>
            </a:prstGeom>
            <a:noFill/>
            <a:ln w="25400" cap="flat">
              <a:solidFill>
                <a:srgbClr val="FBCBA3"/>
              </a:solidFill>
              <a:custDash>
                <a:ds d="200000" sp="200000"/>
              </a:custDash>
              <a:miter lim="400000"/>
              <a:tailEnd type="triangle" w="med" len="med"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defRPr sz="1600"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212" name="Shape 212"/>
            <p:cNvSpPr/>
            <p:nvPr/>
          </p:nvSpPr>
          <p:spPr>
            <a:xfrm>
              <a:off x="0" y="3728930"/>
              <a:ext cx="2133600" cy="4420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lvl="0" algn="ctr"/>
              <a:r>
                <a:rPr i="1" sz="1200">
                  <a:latin typeface="Arial"/>
                  <a:ea typeface="Arial"/>
                  <a:cs typeface="Arial"/>
                  <a:sym typeface="Arial"/>
                </a:rPr>
                <a:t>Describe tables, action data</a:t>
              </a:r>
              <a:endParaRPr i="1" sz="1200">
                <a:latin typeface="Arial"/>
                <a:ea typeface="Arial"/>
                <a:cs typeface="Arial"/>
                <a:sym typeface="Arial"/>
              </a:endParaRPr>
            </a:p>
            <a:p>
              <a:pPr lvl="0" algn="ctr"/>
              <a:r>
                <a:rPr i="1" sz="1200">
                  <a:latin typeface="Arial"/>
                  <a:ea typeface="Arial"/>
                  <a:cs typeface="Arial"/>
                  <a:sym typeface="Arial"/>
                </a:rPr>
                <a:t>=&gt; generated model (TTP )?</a:t>
              </a:r>
            </a:p>
          </p:txBody>
        </p:sp>
      </p:grpSp>
      <p:sp>
        <p:nvSpPr>
          <p:cNvPr id="214" name="Shape 214"/>
          <p:cNvSpPr/>
          <p:nvPr/>
        </p:nvSpPr>
        <p:spPr>
          <a:xfrm flipH="1" flipV="1">
            <a:off x="4147987" y="4753562"/>
            <a:ext cx="415033" cy="415033"/>
          </a:xfrm>
          <a:prstGeom prst="line">
            <a:avLst/>
          </a:prstGeom>
          <a:ln w="25400">
            <a:solidFill>
              <a:srgbClr val="FBCBA3"/>
            </a:solidFill>
            <a:custDash>
              <a:ds d="200000" sp="200000"/>
            </a:custDash>
            <a:miter lim="400000"/>
            <a:tailEnd type="triangle"/>
          </a:ln>
          <a:effectLst>
            <a:outerShdw sx="100000" sy="100000" kx="0" ky="0" algn="b" rotWithShape="0" blurRad="38100" dist="127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 lvl="0" defTabSz="457200">
              <a:defRPr sz="16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grpSp>
        <p:nvGrpSpPr>
          <p:cNvPr id="217" name="Group 217"/>
          <p:cNvGrpSpPr/>
          <p:nvPr/>
        </p:nvGrpSpPr>
        <p:grpSpPr>
          <a:xfrm>
            <a:off x="5565666" y="4922094"/>
            <a:ext cx="2133601" cy="732830"/>
            <a:chOff x="0" y="0"/>
            <a:chExt cx="2133600" cy="732829"/>
          </a:xfrm>
        </p:grpSpPr>
        <p:sp>
          <p:nvSpPr>
            <p:cNvPr id="215" name="Shape 215"/>
            <p:cNvSpPr/>
            <p:nvPr/>
          </p:nvSpPr>
          <p:spPr>
            <a:xfrm flipV="1">
              <a:off x="47536" y="0"/>
              <a:ext cx="1308110" cy="438626"/>
            </a:xfrm>
            <a:prstGeom prst="line">
              <a:avLst/>
            </a:prstGeom>
            <a:noFill/>
            <a:ln w="25400" cap="flat">
              <a:solidFill>
                <a:srgbClr val="FBCBA3"/>
              </a:solidFill>
              <a:custDash>
                <a:ds d="200000" sp="200000"/>
              </a:custDash>
              <a:miter lim="400000"/>
              <a:tailEnd type="triangle" w="med" len="med"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defRPr sz="1600"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216" name="Shape 216"/>
            <p:cNvSpPr/>
            <p:nvPr/>
          </p:nvSpPr>
          <p:spPr>
            <a:xfrm>
              <a:off x="0" y="290775"/>
              <a:ext cx="2133600" cy="4420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lvl="0" algn="ctr"/>
              <a:r>
                <a:rPr i="1" sz="1200">
                  <a:latin typeface="Arial"/>
                  <a:ea typeface="Arial"/>
                  <a:cs typeface="Arial"/>
                  <a:sym typeface="Arial"/>
                </a:rPr>
                <a:t>Vendor specific</a:t>
              </a:r>
              <a:endParaRPr i="1" sz="1200">
                <a:latin typeface="Arial"/>
                <a:ea typeface="Arial"/>
                <a:cs typeface="Arial"/>
                <a:sym typeface="Arial"/>
              </a:endParaRPr>
            </a:p>
            <a:p>
              <a:pPr lvl="0" algn="ctr"/>
              <a:r>
                <a:rPr i="1" sz="1200">
                  <a:latin typeface="Arial"/>
                  <a:ea typeface="Arial"/>
                  <a:cs typeface="Arial"/>
                  <a:sym typeface="Arial"/>
                </a:rPr>
                <a:t>e.g. memory layout</a:t>
              </a:r>
            </a:p>
          </p:txBody>
        </p:sp>
      </p:grp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presetClass="entr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presetClass="entr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presetClass="entr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presetClass="entr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presetClass="entr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presetClass="entr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7" grpId="2"/>
      <p:bldP build="whole" bldLvl="1" animBg="1" rev="0" advAuto="0" spid="213" grpId="5"/>
      <p:bldP build="whole" bldLvl="1" animBg="1" rev="0" advAuto="0" spid="214" grpId="6"/>
      <p:bldP build="whole" bldLvl="1" animBg="1" rev="0" advAuto="0" spid="209" grpId="3"/>
      <p:bldP build="whole" bldLvl="1" animBg="1" rev="0" advAuto="0" spid="201" grpId="4"/>
      <p:bldP build="whole" bldLvl="1" animBg="1" rev="0" advAuto="0" spid="193" grpId="1"/>
      <p:bldP build="whole" bldLvl="1" animBg="1" rev="0" advAuto="0" spid="217" grpId="7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Workflow options</a:t>
            </a:r>
            <a:endParaRPr sz="2000">
              <a:solidFill>
                <a:srgbClr val="141313"/>
              </a:solidFill>
            </a:endParaRPr>
          </a:p>
          <a:p>
            <a:pPr lvl="1" marL="800100" indent="-342900">
              <a:buChar char="•"/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Create model (~ .h file), then write program (~ .c file) to conform</a:t>
            </a:r>
            <a:endParaRPr sz="2000">
              <a:solidFill>
                <a:srgbClr val="141313"/>
              </a:solidFill>
            </a:endParaRPr>
          </a:p>
          <a:p>
            <a:pPr lvl="1" marL="800100" indent="-342900">
              <a:buChar char="•"/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Create program, then extract interface (model, API…) from it</a:t>
            </a:r>
            <a:endParaRPr sz="2000">
              <a:solidFill>
                <a:srgbClr val="141313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Generated items</a:t>
            </a:r>
            <a:endParaRPr sz="2000">
              <a:solidFill>
                <a:srgbClr val="141313"/>
              </a:solidFill>
            </a:endParaRPr>
          </a:p>
          <a:p>
            <a:pPr lvl="1" marL="800100" indent="-342900">
              <a:buChar char="•"/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Model</a:t>
            </a:r>
            <a:endParaRPr sz="2000">
              <a:solidFill>
                <a:srgbClr val="141313"/>
              </a:solidFill>
            </a:endParaRPr>
          </a:p>
          <a:p>
            <a:pPr lvl="2" marL="1257300" indent="-34290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Consumed by tools, controller etc.</a:t>
            </a:r>
            <a:endParaRPr sz="2000">
              <a:solidFill>
                <a:srgbClr val="141313"/>
              </a:solidFill>
            </a:endParaRPr>
          </a:p>
          <a:p>
            <a:pPr lvl="2" marL="1257300" indent="-34290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Negotiated too?</a:t>
            </a:r>
            <a:endParaRPr sz="2000">
              <a:solidFill>
                <a:srgbClr val="141313"/>
              </a:solidFill>
            </a:endParaRPr>
          </a:p>
          <a:p>
            <a:pPr lvl="1" marL="800100" indent="-342900">
              <a:buChar char="•"/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Interface</a:t>
            </a:r>
            <a:endParaRPr sz="2000">
              <a:solidFill>
                <a:srgbClr val="141313"/>
              </a:solidFill>
            </a:endParaRPr>
          </a:p>
          <a:p>
            <a:pPr lvl="2" marL="1257300" indent="-34290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Example: “IDL” for Thrift =&gt; callable API (C, Python…)</a:t>
            </a:r>
            <a:endParaRPr sz="2000">
              <a:solidFill>
                <a:srgbClr val="141313"/>
              </a:solidFill>
            </a:endParaRPr>
          </a:p>
          <a:p>
            <a:pPr lvl="1" marL="800100" indent="-342900">
              <a:buChar char="•"/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Vendor/implementation specific debug info</a:t>
            </a:r>
            <a:endParaRPr sz="2000">
              <a:solidFill>
                <a:srgbClr val="141313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Schema and encoding of items can be discussed</a:t>
            </a:r>
            <a:endParaRPr sz="2000">
              <a:solidFill>
                <a:srgbClr val="141313"/>
              </a:solidFill>
            </a:endParaRPr>
          </a:p>
          <a:p>
            <a:pPr lvl="1" marL="800100" indent="-342900">
              <a:buChar char="•"/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Prototype: model in purpose specific JSON format</a:t>
            </a:r>
            <a:endParaRPr sz="2000">
              <a:solidFill>
                <a:srgbClr val="141313"/>
              </a:solidFill>
            </a:endParaRPr>
          </a:p>
          <a:p>
            <a:pPr lvl="1" marL="800100" indent="-342900">
              <a:buChar char="•"/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Create Table Typing Pattern (TTP),</a:t>
            </a:r>
            <a:br>
              <a:rPr sz="2000">
                <a:solidFill>
                  <a:srgbClr val="141313"/>
                </a:solidFill>
              </a:rPr>
            </a:br>
            <a:r>
              <a:rPr sz="2000">
                <a:solidFill>
                  <a:srgbClr val="141313"/>
                </a:solidFill>
              </a:rPr>
              <a:t>or new instance of Negotiable Datapath Model (NDM)?</a:t>
            </a:r>
          </a:p>
        </p:txBody>
      </p:sp>
      <p:sp>
        <p:nvSpPr>
          <p:cNvPr id="220" name="Shape 22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400">
                <a:solidFill>
                  <a:srgbClr val="141313"/>
                </a:solidFill>
              </a:rPr>
              <a:t>Run-time Interface Details</a:t>
            </a:r>
          </a:p>
        </p:txBody>
      </p:sp>
      <p:sp>
        <p:nvSpPr>
          <p:cNvPr id="221" name="Shape 221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900">
                <a:solidFill>
                  <a:srgbClr val="141313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400">
                <a:solidFill>
                  <a:srgbClr val="141313"/>
                </a:solidFill>
              </a:rPr>
              <a:t>iNIC P4 + PIF IR Implementation:</a:t>
            </a:r>
            <a:endParaRPr b="1" sz="2400">
              <a:solidFill>
                <a:srgbClr val="141313"/>
              </a:solidFill>
            </a:endParaRPr>
          </a:p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400">
                <a:solidFill>
                  <a:srgbClr val="141313"/>
                </a:solidFill>
              </a:rPr>
              <a:t>Compilation + Development Environment</a:t>
            </a:r>
          </a:p>
        </p:txBody>
      </p:sp>
      <p:sp>
        <p:nvSpPr>
          <p:cNvPr id="120" name="Shape 120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900">
                <a:solidFill>
                  <a:srgbClr val="141313"/>
                </a:solidFill>
              </a:rPr>
            </a:fld>
          </a:p>
        </p:txBody>
      </p:sp>
      <p:pic>
        <p:nvPicPr>
          <p:cNvPr id="121" name="image7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5418375" y="4782787"/>
            <a:ext cx="1592026" cy="993478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Shape 122"/>
          <p:cNvSpPr/>
          <p:nvPr/>
        </p:nvSpPr>
        <p:spPr>
          <a:xfrm>
            <a:off x="4071979" y="1591241"/>
            <a:ext cx="961747" cy="387301"/>
          </a:xfrm>
          <a:prstGeom prst="roundRect">
            <a:avLst>
              <a:gd name="adj" fmla="val 43442"/>
            </a:avLst>
          </a:prstGeom>
          <a:gradFill>
            <a:gsLst>
              <a:gs pos="0">
                <a:srgbClr val="73FDFF"/>
              </a:gs>
              <a:gs pos="100000">
                <a:srgbClr val="EDEDED"/>
              </a:gs>
            </a:gsLst>
            <a:lin ang="16200000"/>
          </a:gradFill>
          <a:ln w="12700">
            <a:miter lim="400000"/>
          </a:ln>
          <a:effectLst>
            <a:outerShdw sx="100000" sy="100000" kx="0" ky="0" algn="b" rotWithShape="0" blurRad="38100" dist="12700" dir="540000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sz="1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/>
            </a:pPr>
            <a:r>
              <a:rPr sz="1200"/>
              <a:t>app.P4</a:t>
            </a:r>
          </a:p>
        </p:txBody>
      </p:sp>
      <p:grpSp>
        <p:nvGrpSpPr>
          <p:cNvPr id="126" name="Group 126"/>
          <p:cNvGrpSpPr/>
          <p:nvPr/>
        </p:nvGrpSpPr>
        <p:grpSpPr>
          <a:xfrm>
            <a:off x="5099487" y="3067553"/>
            <a:ext cx="2895601" cy="1082173"/>
            <a:chOff x="0" y="0"/>
            <a:chExt cx="2895600" cy="1082171"/>
          </a:xfrm>
        </p:grpSpPr>
        <p:sp>
          <p:nvSpPr>
            <p:cNvPr id="123" name="Shape 123"/>
            <p:cNvSpPr/>
            <p:nvPr/>
          </p:nvSpPr>
          <p:spPr>
            <a:xfrm>
              <a:off x="0" y="129696"/>
              <a:ext cx="2895600" cy="387302"/>
            </a:xfrm>
            <a:prstGeom prst="roundRect">
              <a:avLst>
                <a:gd name="adj" fmla="val 43442"/>
              </a:avLst>
            </a:prstGeom>
            <a:gradFill flip="none" rotWithShape="1">
              <a:gsLst>
                <a:gs pos="0">
                  <a:srgbClr val="0433FF"/>
                </a:gs>
                <a:gs pos="100000">
                  <a:srgbClr val="EDEDED"/>
                </a:gs>
              </a:gsLst>
              <a:lin ang="16200000" scaled="0"/>
            </a:gradFill>
            <a:ln w="12700" cap="flat">
              <a:noFill/>
              <a:miter lim="400000"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algn="ctr">
                <a:defRPr sz="1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sz="1200"/>
                <a:t>Compile / Link</a:t>
              </a:r>
            </a:p>
          </p:txBody>
        </p:sp>
        <p:sp>
          <p:nvSpPr>
            <p:cNvPr id="124" name="Shape 124"/>
            <p:cNvSpPr/>
            <p:nvPr/>
          </p:nvSpPr>
          <p:spPr>
            <a:xfrm>
              <a:off x="421083" y="0"/>
              <a:ext cx="425249" cy="698082"/>
            </a:xfrm>
            <a:prstGeom prst="line">
              <a:avLst/>
            </a:prstGeom>
            <a:noFill/>
            <a:ln w="25400" cap="flat">
              <a:solidFill>
                <a:srgbClr val="535353"/>
              </a:solidFill>
              <a:prstDash val="solid"/>
              <a:bevel/>
              <a:tailEnd type="triangle" w="med" len="med"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defRPr sz="1600"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125" name="Shape 125"/>
            <p:cNvSpPr/>
            <p:nvPr/>
          </p:nvSpPr>
          <p:spPr>
            <a:xfrm>
              <a:off x="575254" y="694871"/>
              <a:ext cx="1819497" cy="387301"/>
            </a:xfrm>
            <a:prstGeom prst="roundRect">
              <a:avLst>
                <a:gd name="adj" fmla="val 43442"/>
              </a:avLst>
            </a:prstGeom>
            <a:gradFill flip="none" rotWithShape="1">
              <a:gsLst>
                <a:gs pos="0">
                  <a:srgbClr val="4F8F00"/>
                </a:gs>
                <a:gs pos="100000">
                  <a:srgbClr val="00FDFF"/>
                </a:gs>
              </a:gsLst>
              <a:lin ang="10800000" scaled="0"/>
            </a:gradFill>
            <a:ln w="12700" cap="flat">
              <a:noFill/>
              <a:miter lim="400000"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algn="ctr">
                <a:defRPr sz="1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sz="1200"/>
                <a:t>app.firmware</a:t>
              </a:r>
            </a:p>
          </p:txBody>
        </p:sp>
      </p:grpSp>
      <p:grpSp>
        <p:nvGrpSpPr>
          <p:cNvPr id="130" name="Group 130"/>
          <p:cNvGrpSpPr/>
          <p:nvPr/>
        </p:nvGrpSpPr>
        <p:grpSpPr>
          <a:xfrm>
            <a:off x="6590435" y="1704212"/>
            <a:ext cx="1705309" cy="2058213"/>
            <a:chOff x="0" y="0"/>
            <a:chExt cx="1705307" cy="2058212"/>
          </a:xfrm>
        </p:grpSpPr>
        <p:sp>
          <p:nvSpPr>
            <p:cNvPr id="127" name="Shape 127"/>
            <p:cNvSpPr/>
            <p:nvPr/>
          </p:nvSpPr>
          <p:spPr>
            <a:xfrm>
              <a:off x="56641" y="491607"/>
              <a:ext cx="1592026" cy="387302"/>
            </a:xfrm>
            <a:prstGeom prst="roundRect">
              <a:avLst>
                <a:gd name="adj" fmla="val 43442"/>
              </a:avLst>
            </a:prstGeom>
            <a:gradFill flip="none" rotWithShape="1">
              <a:gsLst>
                <a:gs pos="0">
                  <a:srgbClr val="4F8F00"/>
                </a:gs>
                <a:gs pos="100000">
                  <a:srgbClr val="EDEDED"/>
                </a:gs>
              </a:gsLst>
              <a:lin ang="16200000" scaled="0"/>
            </a:gradFill>
            <a:ln w="12700" cap="flat">
              <a:noFill/>
              <a:miter lim="400000"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algn="ctr">
                <a:defRPr sz="1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sz="1200"/>
                <a:t>plugin.C</a:t>
              </a:r>
            </a:p>
          </p:txBody>
        </p:sp>
        <p:sp>
          <p:nvSpPr>
            <p:cNvPr id="128" name="Shape 128"/>
            <p:cNvSpPr/>
            <p:nvPr/>
          </p:nvSpPr>
          <p:spPr>
            <a:xfrm flipH="1">
              <a:off x="556114" y="865456"/>
              <a:ext cx="284233" cy="1192757"/>
            </a:xfrm>
            <a:prstGeom prst="line">
              <a:avLst/>
            </a:prstGeom>
            <a:noFill/>
            <a:ln w="25400" cap="flat">
              <a:solidFill>
                <a:srgbClr val="535353"/>
              </a:solidFill>
              <a:prstDash val="solid"/>
              <a:bevel/>
              <a:tailEnd type="triangle" w="med" len="med"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defRPr sz="1600"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129" name="Shape 129"/>
            <p:cNvSpPr/>
            <p:nvPr/>
          </p:nvSpPr>
          <p:spPr>
            <a:xfrm>
              <a:off x="-1" y="0"/>
              <a:ext cx="1705309" cy="4420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/>
              <a:r>
                <a:rPr i="1" sz="1200">
                  <a:latin typeface="Arial"/>
                  <a:ea typeface="Arial"/>
                  <a:cs typeface="Arial"/>
                  <a:sym typeface="Arial"/>
                </a:rPr>
                <a:t>Stateful / complex</a:t>
              </a:r>
              <a:endParaRPr i="1" sz="1200">
                <a:latin typeface="Arial"/>
                <a:ea typeface="Arial"/>
                <a:cs typeface="Arial"/>
                <a:sym typeface="Arial"/>
              </a:endParaRPr>
            </a:p>
            <a:p>
              <a:pPr lvl="0" algn="ctr"/>
              <a:r>
                <a:rPr i="1" sz="1200">
                  <a:latin typeface="Arial"/>
                  <a:ea typeface="Arial"/>
                  <a:cs typeface="Arial"/>
                  <a:sym typeface="Arial"/>
                </a:rPr>
                <a:t>packet processing code</a:t>
              </a:r>
            </a:p>
          </p:txBody>
        </p:sp>
      </p:grpSp>
      <p:sp>
        <p:nvSpPr>
          <p:cNvPr id="131" name="Shape 131"/>
          <p:cNvSpPr/>
          <p:nvPr/>
        </p:nvSpPr>
        <p:spPr>
          <a:xfrm>
            <a:off x="2345832" y="1532110"/>
            <a:ext cx="1668485" cy="4920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 algn="ctr"/>
            <a:r>
              <a:rPr i="1" sz="1400">
                <a:latin typeface="Arial"/>
                <a:ea typeface="Arial"/>
                <a:cs typeface="Arial"/>
                <a:sym typeface="Arial"/>
              </a:rPr>
              <a:t>Parse - Match - Act</a:t>
            </a:r>
            <a:endParaRPr i="1" sz="1400">
              <a:latin typeface="Arial"/>
              <a:ea typeface="Arial"/>
              <a:cs typeface="Arial"/>
              <a:sym typeface="Arial"/>
            </a:endParaRPr>
          </a:p>
          <a:p>
            <a:pPr lvl="0" algn="ctr"/>
            <a:r>
              <a:rPr i="1" sz="1400">
                <a:latin typeface="Arial"/>
                <a:ea typeface="Arial"/>
                <a:cs typeface="Arial"/>
                <a:sym typeface="Arial"/>
              </a:rPr>
              <a:t>Dataplane Program</a:t>
            </a:r>
          </a:p>
        </p:txBody>
      </p:sp>
      <p:grpSp>
        <p:nvGrpSpPr>
          <p:cNvPr id="134" name="Group 134"/>
          <p:cNvGrpSpPr/>
          <p:nvPr/>
        </p:nvGrpSpPr>
        <p:grpSpPr>
          <a:xfrm>
            <a:off x="5955619" y="4165620"/>
            <a:ext cx="1752601" cy="644424"/>
            <a:chOff x="0" y="0"/>
            <a:chExt cx="1752600" cy="644423"/>
          </a:xfrm>
        </p:grpSpPr>
        <p:sp>
          <p:nvSpPr>
            <p:cNvPr id="132" name="Shape 132"/>
            <p:cNvSpPr/>
            <p:nvPr/>
          </p:nvSpPr>
          <p:spPr>
            <a:xfrm flipH="1">
              <a:off x="380978" y="0"/>
              <a:ext cx="1" cy="644424"/>
            </a:xfrm>
            <a:prstGeom prst="line">
              <a:avLst/>
            </a:prstGeom>
            <a:noFill/>
            <a:ln w="25400" cap="flat">
              <a:solidFill>
                <a:srgbClr val="535353"/>
              </a:solidFill>
              <a:prstDash val="solid"/>
              <a:bevel/>
              <a:tailEnd type="triangle" w="med" len="med"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defRPr sz="1600"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133" name="Shape 133"/>
            <p:cNvSpPr/>
            <p:nvPr/>
          </p:nvSpPr>
          <p:spPr>
            <a:xfrm>
              <a:off x="0" y="137843"/>
              <a:ext cx="1752600" cy="4420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lvl="0" algn="ctr"/>
              <a:r>
                <a:rPr i="1" sz="1200">
                  <a:latin typeface="Arial"/>
                  <a:ea typeface="Arial"/>
                  <a:cs typeface="Arial"/>
                  <a:sym typeface="Arial"/>
                </a:rPr>
                <a:t>Native code</a:t>
              </a:r>
              <a:endParaRPr i="1" sz="1200">
                <a:latin typeface="Arial"/>
                <a:ea typeface="Arial"/>
                <a:cs typeface="Arial"/>
                <a:sym typeface="Arial"/>
              </a:endParaRPr>
            </a:p>
            <a:p>
              <a:pPr lvl="0" algn="ctr"/>
              <a:r>
                <a:rPr i="1" sz="1200">
                  <a:latin typeface="Arial"/>
                  <a:ea typeface="Arial"/>
                  <a:cs typeface="Arial"/>
                  <a:sym typeface="Arial"/>
                </a:rPr>
                <a:t>for NFP iNIC</a:t>
              </a:r>
            </a:p>
          </p:txBody>
        </p:sp>
      </p:grpSp>
      <p:sp>
        <p:nvSpPr>
          <p:cNvPr id="135" name="Shape 135"/>
          <p:cNvSpPr/>
          <p:nvPr/>
        </p:nvSpPr>
        <p:spPr>
          <a:xfrm>
            <a:off x="7279324" y="4807707"/>
            <a:ext cx="1367656" cy="6942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gradFill>
            <a:gsLst>
              <a:gs pos="0">
                <a:srgbClr val="BABABA"/>
              </a:gs>
              <a:gs pos="35000">
                <a:srgbClr val="CFCFCF"/>
              </a:gs>
              <a:gs pos="100000">
                <a:srgbClr val="EDEDED"/>
              </a:gs>
            </a:gsLst>
            <a:lin ang="16200000"/>
          </a:gradFill>
          <a:ln w="12700">
            <a:miter lim="400000"/>
          </a:ln>
          <a:effectLst>
            <a:outerShdw sx="100000" sy="100000" kx="0" ky="0" algn="b" rotWithShape="0" blurRad="38100" dist="12700" dir="540000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>
              <a:defRPr i="1" sz="1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i="0" sz="1800"/>
            </a:pPr>
            <a:r>
              <a:rPr i="1" sz="1600"/>
              <a:t>Network</a:t>
            </a:r>
          </a:p>
        </p:txBody>
      </p:sp>
      <p:sp>
        <p:nvSpPr>
          <p:cNvPr id="136" name="Shape 136"/>
          <p:cNvSpPr/>
          <p:nvPr/>
        </p:nvSpPr>
        <p:spPr>
          <a:xfrm>
            <a:off x="6958429" y="5149561"/>
            <a:ext cx="314166" cy="1"/>
          </a:xfrm>
          <a:prstGeom prst="line">
            <a:avLst/>
          </a:prstGeom>
          <a:ln w="25400">
            <a:solidFill>
              <a:srgbClr val="727272"/>
            </a:solidFill>
          </a:ln>
          <a:effectLst>
            <a:outerShdw sx="100000" sy="100000" kx="0" ky="0" algn="b" rotWithShape="0" blurRad="38100" dist="127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 lvl="0" defTabSz="457200">
              <a:defRPr sz="16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grpSp>
        <p:nvGrpSpPr>
          <p:cNvPr id="141" name="Group 141"/>
          <p:cNvGrpSpPr/>
          <p:nvPr/>
        </p:nvGrpSpPr>
        <p:grpSpPr>
          <a:xfrm>
            <a:off x="2232719" y="1981363"/>
            <a:ext cx="3538927" cy="1335228"/>
            <a:chOff x="0" y="0"/>
            <a:chExt cx="3538926" cy="1335227"/>
          </a:xfrm>
        </p:grpSpPr>
        <p:sp>
          <p:nvSpPr>
            <p:cNvPr id="137" name="Shape 137"/>
            <p:cNvSpPr/>
            <p:nvPr/>
          </p:nvSpPr>
          <p:spPr>
            <a:xfrm>
              <a:off x="2477660" y="695469"/>
              <a:ext cx="1061267" cy="387301"/>
            </a:xfrm>
            <a:prstGeom prst="roundRect">
              <a:avLst>
                <a:gd name="adj" fmla="val 43442"/>
              </a:avLst>
            </a:prstGeom>
            <a:gradFill flip="none" rotWithShape="1">
              <a:gsLst>
                <a:gs pos="0">
                  <a:srgbClr val="73FDFF"/>
                </a:gs>
                <a:gs pos="100000">
                  <a:srgbClr val="EDEDED"/>
                </a:gs>
              </a:gsLst>
              <a:lin ang="16200000" scaled="0"/>
            </a:gradFill>
            <a:ln w="12700" cap="flat">
              <a:noFill/>
              <a:miter lim="400000"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algn="ctr">
                <a:defRPr sz="1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sz="1200"/>
                <a:t>app.IR</a:t>
              </a:r>
            </a:p>
          </p:txBody>
        </p:sp>
        <p:sp>
          <p:nvSpPr>
            <p:cNvPr id="138" name="Shape 138"/>
            <p:cNvSpPr/>
            <p:nvPr/>
          </p:nvSpPr>
          <p:spPr>
            <a:xfrm>
              <a:off x="2030393" y="147382"/>
              <a:ext cx="977901" cy="387302"/>
            </a:xfrm>
            <a:prstGeom prst="roundRect">
              <a:avLst>
                <a:gd name="adj" fmla="val 43442"/>
              </a:avLst>
            </a:prstGeom>
            <a:gradFill flip="none" rotWithShape="1">
              <a:gsLst>
                <a:gs pos="0">
                  <a:srgbClr val="0433FF"/>
                </a:gs>
                <a:gs pos="100000">
                  <a:srgbClr val="EDEDED"/>
                </a:gs>
              </a:gsLst>
              <a:lin ang="16200000" scaled="0"/>
            </a:gradFill>
            <a:ln w="12700" cap="flat">
              <a:noFill/>
              <a:miter lim="400000"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algn="ctr">
                <a:defRPr sz="1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sz="1200"/>
                <a:t>Compile</a:t>
              </a:r>
            </a:p>
          </p:txBody>
        </p:sp>
        <p:sp>
          <p:nvSpPr>
            <p:cNvPr id="139" name="Shape 139"/>
            <p:cNvSpPr/>
            <p:nvPr/>
          </p:nvSpPr>
          <p:spPr>
            <a:xfrm>
              <a:off x="2626824" y="0"/>
              <a:ext cx="421395" cy="688165"/>
            </a:xfrm>
            <a:prstGeom prst="line">
              <a:avLst/>
            </a:prstGeom>
            <a:noFill/>
            <a:ln w="25400" cap="flat">
              <a:solidFill>
                <a:srgbClr val="535353"/>
              </a:solidFill>
              <a:prstDash val="solid"/>
              <a:bevel/>
              <a:tailEnd type="triangle" w="med" len="med"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defRPr sz="1600"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140" name="Shape 140"/>
            <p:cNvSpPr/>
            <p:nvPr/>
          </p:nvSpPr>
          <p:spPr>
            <a:xfrm>
              <a:off x="0" y="690804"/>
              <a:ext cx="2339281" cy="6444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lvl="0" algn="ctr"/>
              <a:r>
                <a:rPr i="1" sz="1400">
                  <a:latin typeface="Arial"/>
                  <a:ea typeface="Arial"/>
                  <a:cs typeface="Arial"/>
                  <a:sym typeface="Arial"/>
                </a:rPr>
                <a:t>Intermediate Representation</a:t>
              </a:r>
              <a:endParaRPr i="1" sz="1400">
                <a:latin typeface="Arial"/>
                <a:ea typeface="Arial"/>
                <a:cs typeface="Arial"/>
                <a:sym typeface="Arial"/>
              </a:endParaRPr>
            </a:p>
            <a:p>
              <a:pPr lvl="0" algn="ctr"/>
              <a:r>
                <a:rPr i="1" sz="1100">
                  <a:latin typeface="Arial"/>
                  <a:ea typeface="Arial"/>
                  <a:cs typeface="Arial"/>
                  <a:sym typeface="Arial"/>
                </a:rPr>
                <a:t>ONF PIF =&gt; OpenSourceSDN.org</a:t>
              </a:r>
              <a:endParaRPr i="1" sz="1100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" name="Group 148"/>
          <p:cNvGrpSpPr/>
          <p:nvPr/>
        </p:nvGrpSpPr>
        <p:grpSpPr>
          <a:xfrm>
            <a:off x="134599" y="1483342"/>
            <a:ext cx="8411988" cy="3367432"/>
            <a:chOff x="0" y="0"/>
            <a:chExt cx="8411986" cy="3367431"/>
          </a:xfrm>
        </p:grpSpPr>
        <p:sp>
          <p:nvSpPr>
            <p:cNvPr id="142" name="Shape 142"/>
            <p:cNvSpPr/>
            <p:nvPr/>
          </p:nvSpPr>
          <p:spPr>
            <a:xfrm>
              <a:off x="1800839" y="0"/>
              <a:ext cx="6611148" cy="2768897"/>
            </a:xfrm>
            <a:prstGeom prst="roundRect">
              <a:avLst>
                <a:gd name="adj" fmla="val 17578"/>
              </a:avLst>
            </a:prstGeom>
            <a:noFill/>
            <a:ln w="25400" cap="flat">
              <a:solidFill>
                <a:srgbClr val="5A5A5A">
                  <a:alpha val="20000"/>
                </a:srgbClr>
              </a:solidFill>
              <a:custDash>
                <a:ds d="600000" sp="600000"/>
              </a:custDash>
              <a:miter lim="400000"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pPr lvl="0">
                <a:defRPr sz="1000"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43" name="Shape 143"/>
            <p:cNvSpPr/>
            <p:nvPr/>
          </p:nvSpPr>
          <p:spPr>
            <a:xfrm>
              <a:off x="0" y="1035380"/>
              <a:ext cx="1476914" cy="1294503"/>
            </a:xfrm>
            <a:prstGeom prst="roundRect">
              <a:avLst>
                <a:gd name="adj" fmla="val 16303"/>
              </a:avLst>
            </a:prstGeom>
            <a:gradFill flip="none" rotWithShape="1">
              <a:gsLst>
                <a:gs pos="0">
                  <a:srgbClr val="0096FF"/>
                </a:gs>
                <a:gs pos="100000">
                  <a:srgbClr val="EDEDED"/>
                </a:gs>
              </a:gsLst>
              <a:lin ang="16200000" scaled="0"/>
            </a:gradFill>
            <a:ln w="12700" cap="flat">
              <a:noFill/>
              <a:miter lim="400000"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/>
            <a:p>
              <a:pPr lvl="0" algn="ctr"/>
              <a:r>
                <a:rPr>
                  <a:latin typeface="Arial"/>
                  <a:ea typeface="Arial"/>
                  <a:cs typeface="Arial"/>
                  <a:sym typeface="Arial"/>
                </a:rPr>
                <a:t>P4 </a:t>
              </a:r>
              <a:r>
                <a:rPr i="1">
                  <a:latin typeface="Arial"/>
                  <a:ea typeface="Arial"/>
                  <a:cs typeface="Arial"/>
                  <a:sym typeface="Arial"/>
                </a:rPr>
                <a:t>and</a:t>
              </a:r>
              <a:r>
                <a:rPr>
                  <a:latin typeface="Arial"/>
                  <a:ea typeface="Arial"/>
                  <a:cs typeface="Arial"/>
                  <a:sym typeface="Arial"/>
                </a:rPr>
                <a:t> C</a:t>
              </a:r>
              <a:br>
                <a:rPr sz="2000">
                  <a:latin typeface="Arial"/>
                  <a:ea typeface="Arial"/>
                  <a:cs typeface="Arial"/>
                  <a:sym typeface="Arial"/>
                </a:rPr>
              </a:br>
              <a:r>
                <a:rPr sz="1400">
                  <a:latin typeface="Arial"/>
                  <a:ea typeface="Arial"/>
                  <a:cs typeface="Arial"/>
                  <a:sym typeface="Arial"/>
                </a:rPr>
                <a:t>Integrated</a:t>
              </a:r>
              <a:endParaRPr sz="1400">
                <a:latin typeface="Arial"/>
                <a:ea typeface="Arial"/>
                <a:cs typeface="Arial"/>
                <a:sym typeface="Arial"/>
              </a:endParaRPr>
            </a:p>
            <a:p>
              <a:pPr lvl="0" algn="ctr"/>
              <a:r>
                <a:rPr sz="1400">
                  <a:latin typeface="Arial"/>
                  <a:ea typeface="Arial"/>
                  <a:cs typeface="Arial"/>
                  <a:sym typeface="Arial"/>
                </a:rPr>
                <a:t>Development</a:t>
              </a:r>
              <a:endParaRPr sz="1400">
                <a:latin typeface="Arial"/>
                <a:ea typeface="Arial"/>
                <a:cs typeface="Arial"/>
                <a:sym typeface="Arial"/>
              </a:endParaRPr>
            </a:p>
            <a:p>
              <a:pPr lvl="0" algn="ctr"/>
              <a:r>
                <a:rPr sz="1400">
                  <a:latin typeface="Arial"/>
                  <a:ea typeface="Arial"/>
                  <a:cs typeface="Arial"/>
                  <a:sym typeface="Arial"/>
                </a:rPr>
                <a:t>Environment</a:t>
              </a:r>
              <a:endParaRPr sz="1600">
                <a:latin typeface="Arial"/>
                <a:ea typeface="Arial"/>
                <a:cs typeface="Arial"/>
                <a:sym typeface="Arial"/>
              </a:endParaRPr>
            </a:p>
            <a:p>
              <a:pPr lvl="0" algn="ctr">
                <a:spcBef>
                  <a:spcPts val="500"/>
                </a:spcBef>
              </a:pPr>
              <a:r>
                <a:rPr sz="1200">
                  <a:latin typeface="Arial"/>
                  <a:ea typeface="Arial"/>
                  <a:cs typeface="Arial"/>
                  <a:sym typeface="Arial"/>
                </a:rPr>
                <a:t>Edit - Build - Run</a:t>
              </a:r>
            </a:p>
          </p:txBody>
        </p:sp>
        <p:sp>
          <p:nvSpPr>
            <p:cNvPr id="144" name="Shape 144"/>
            <p:cNvSpPr/>
            <p:nvPr/>
          </p:nvSpPr>
          <p:spPr>
            <a:xfrm>
              <a:off x="1480622" y="1520242"/>
              <a:ext cx="222806" cy="3133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 algn="ctr">
                <a:defRPr sz="16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sz="1600"/>
                <a:t>=</a:t>
              </a:r>
            </a:p>
          </p:txBody>
        </p:sp>
        <p:grpSp>
          <p:nvGrpSpPr>
            <p:cNvPr id="147" name="Group 147"/>
            <p:cNvGrpSpPr/>
            <p:nvPr/>
          </p:nvGrpSpPr>
          <p:grpSpPr>
            <a:xfrm>
              <a:off x="3370600" y="2279082"/>
              <a:ext cx="2081605" cy="1088350"/>
              <a:chOff x="0" y="0"/>
              <a:chExt cx="2081604" cy="1088349"/>
            </a:xfrm>
          </p:grpSpPr>
          <p:sp>
            <p:nvSpPr>
              <p:cNvPr id="145" name="Shape 145"/>
              <p:cNvSpPr/>
              <p:nvPr/>
            </p:nvSpPr>
            <p:spPr>
              <a:xfrm>
                <a:off x="0" y="0"/>
                <a:ext cx="977900" cy="387301"/>
              </a:xfrm>
              <a:prstGeom prst="roundRect">
                <a:avLst>
                  <a:gd name="adj" fmla="val 43442"/>
                </a:avLst>
              </a:prstGeom>
              <a:gradFill flip="none" rotWithShape="1">
                <a:gsLst>
                  <a:gs pos="0">
                    <a:srgbClr val="0433FF"/>
                  </a:gs>
                  <a:gs pos="100000">
                    <a:srgbClr val="EDEDED"/>
                  </a:gs>
                </a:gsLst>
                <a:lin ang="16200000" scaled="0"/>
              </a:gradFill>
              <a:ln w="12700" cap="flat">
                <a:noFill/>
                <a:miter lim="400000"/>
              </a:ln>
              <a:effectLst>
                <a:outerShdw sx="100000" sy="100000" kx="0" ky="0" algn="b" rotWithShape="0" blurRad="38100" dist="12700" dir="5400000">
                  <a:srgbClr val="000000">
                    <a:alpha val="38000"/>
                  </a:srgbClr>
                </a:outerShdw>
              </a:effectLst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noAutofit/>
              </a:bodyPr>
              <a:lstStyle>
                <a:lvl1pPr algn="ctr">
                  <a:defRPr sz="1200">
                    <a:latin typeface="Arial"/>
                    <a:ea typeface="Arial"/>
                    <a:cs typeface="Arial"/>
                    <a:sym typeface="Arial"/>
                  </a:defRPr>
                </a:lvl1pPr>
              </a:lstStyle>
              <a:p>
                <a:pPr lvl="0">
                  <a:defRPr sz="1800"/>
                </a:pPr>
                <a:r>
                  <a:rPr sz="1200"/>
                  <a:t>Debug</a:t>
                </a:r>
              </a:p>
            </p:txBody>
          </p:sp>
          <p:sp>
            <p:nvSpPr>
              <p:cNvPr id="146" name="Shape 146"/>
              <p:cNvSpPr/>
              <p:nvPr/>
            </p:nvSpPr>
            <p:spPr>
              <a:xfrm>
                <a:off x="964823" y="270396"/>
                <a:ext cx="1116782" cy="817954"/>
              </a:xfrm>
              <a:prstGeom prst="line">
                <a:avLst/>
              </a:prstGeom>
              <a:noFill/>
              <a:ln w="25400" cap="flat">
                <a:solidFill>
                  <a:srgbClr val="535353"/>
                </a:solidFill>
                <a:prstDash val="solid"/>
                <a:bevel/>
              </a:ln>
              <a:effectLst>
                <a:outerShdw sx="100000" sy="100000" kx="0" ky="0" algn="b" rotWithShape="0" blurRad="38100" dist="12700" dir="5400000">
                  <a:srgbClr val="000000">
                    <a:alpha val="38000"/>
                  </a:srgbClr>
                </a:outerShdw>
              </a:effectLst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defTabSz="457200">
                  <a:defRPr sz="1600">
                    <a:latin typeface="+mj-lt"/>
                    <a:ea typeface="+mj-ea"/>
                    <a:cs typeface="+mj-cs"/>
                    <a:sym typeface="Helvetica"/>
                  </a:defRPr>
                </a:pPr>
              </a:p>
            </p:txBody>
          </p:sp>
        </p:grpSp>
      </p:grpSp>
      <p:grpSp>
        <p:nvGrpSpPr>
          <p:cNvPr id="151" name="Group 151"/>
          <p:cNvGrpSpPr/>
          <p:nvPr/>
        </p:nvGrpSpPr>
        <p:grpSpPr>
          <a:xfrm>
            <a:off x="2954025" y="4843595"/>
            <a:ext cx="2543001" cy="644424"/>
            <a:chOff x="0" y="0"/>
            <a:chExt cx="2542999" cy="644423"/>
          </a:xfrm>
        </p:grpSpPr>
        <p:sp>
          <p:nvSpPr>
            <p:cNvPr id="149" name="Shape 149"/>
            <p:cNvSpPr/>
            <p:nvPr/>
          </p:nvSpPr>
          <p:spPr>
            <a:xfrm flipV="1">
              <a:off x="1217328" y="316032"/>
              <a:ext cx="1325672" cy="1"/>
            </a:xfrm>
            <a:prstGeom prst="line">
              <a:avLst/>
            </a:prstGeom>
            <a:noFill/>
            <a:ln w="25400" cap="flat">
              <a:solidFill>
                <a:srgbClr val="535353"/>
              </a:solidFill>
              <a:prstDash val="solid"/>
              <a:bevel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</p:spPr>
          <p:txBody>
            <a:bodyPr wrap="square" lIns="0" tIns="0" rIns="0" bIns="0" numCol="1" anchor="t">
              <a:noAutofit/>
            </a:bodyPr>
            <a:lstStyle/>
            <a:p>
              <a:pPr lvl="0" defTabSz="457200">
                <a:defRPr sz="1600"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150" name="Shape 150"/>
            <p:cNvSpPr/>
            <p:nvPr/>
          </p:nvSpPr>
          <p:spPr>
            <a:xfrm>
              <a:off x="0" y="0"/>
              <a:ext cx="1229349" cy="644424"/>
            </a:xfrm>
            <a:prstGeom prst="roundRect">
              <a:avLst>
                <a:gd name="adj" fmla="val 32822"/>
              </a:avLst>
            </a:prstGeom>
            <a:gradFill flip="none" rotWithShape="1">
              <a:gsLst>
                <a:gs pos="0">
                  <a:srgbClr val="C0B2D1"/>
                </a:gs>
                <a:gs pos="100000">
                  <a:srgbClr val="EDEDED"/>
                </a:gs>
              </a:gsLst>
              <a:lin ang="16200000" scaled="0"/>
            </a:gradFill>
            <a:ln w="12700" cap="flat">
              <a:noFill/>
              <a:miter lim="400000"/>
            </a:ln>
            <a:effectLst>
              <a:outerShdw sx="100000" sy="100000" kx="0" ky="0" algn="b" rotWithShape="0" blurRad="38100" dist="12700" dir="5400000">
                <a:srgbClr val="000000">
                  <a:alpha val="38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algn="ctr">
                <a:defRPr sz="1200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defRPr sz="1800"/>
              </a:pPr>
              <a:r>
                <a:rPr sz="1200"/>
                <a:t>Run-time interaction</a:t>
              </a:r>
            </a:p>
          </p:txBody>
        </p:sp>
      </p:grp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presetClass="entr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presetClass="entr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presetClass="entr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presetClass="entr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presetClass="entr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4" grpId="4"/>
      <p:bldP build="whole" bldLvl="1" animBg="1" rev="0" advAuto="0" spid="151" grpId="6"/>
      <p:bldP build="whole" bldLvl="1" animBg="1" rev="0" advAuto="0" spid="148" grpId="5"/>
      <p:bldP build="whole" bldLvl="1" animBg="1" rev="0" advAuto="0" spid="130" grpId="3"/>
      <p:bldP build="whole" bldLvl="1" animBg="1" rev="0" advAuto="0" spid="126" grpId="2"/>
      <p:bldP build="whole" bldLvl="1" animBg="1" rev="0" advAuto="0" spid="141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Compile to Netronome Network Flow Processor native code</a:t>
            </a:r>
            <a:endParaRPr sz="2000">
              <a:solidFill>
                <a:srgbClr val="141313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Support both P4 high level language and OSSDN IR (AIR-IRI)</a:t>
            </a:r>
            <a:endParaRPr sz="2000">
              <a:solidFill>
                <a:srgbClr val="141313"/>
              </a:solidFill>
            </a:endParaRPr>
          </a:p>
          <a:p>
            <a:pPr lvl="1" marL="800100" indent="-342900">
              <a:buChar char="•"/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Leverage existing P4.org high level language compiler</a:t>
            </a:r>
            <a:endParaRPr sz="2000">
              <a:solidFill>
                <a:srgbClr val="141313"/>
              </a:solidFill>
            </a:endParaRPr>
          </a:p>
          <a:p>
            <a:pPr lvl="1" marL="800100" indent="-342900">
              <a:buChar char="•"/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Translate P4 “HLIR” (Python objects in memory) to AIR-IRI </a:t>
            </a:r>
            <a:br>
              <a:rPr sz="2000">
                <a:solidFill>
                  <a:srgbClr val="141313"/>
                </a:solidFill>
              </a:rPr>
            </a:br>
            <a:r>
              <a:rPr sz="2000">
                <a:solidFill>
                  <a:srgbClr val="141313"/>
                </a:solidFill>
              </a:rPr>
              <a:t>(objects in YAML file)</a:t>
            </a:r>
            <a:endParaRPr sz="2000">
              <a:solidFill>
                <a:srgbClr val="141313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Alignment between HLIR and AIR-IRI</a:t>
            </a:r>
            <a:endParaRPr sz="2000">
              <a:solidFill>
                <a:srgbClr val="141313"/>
              </a:solidFill>
            </a:endParaRPr>
          </a:p>
          <a:p>
            <a:pPr lvl="1" marL="800100" indent="-342900">
              <a:buChar char="•"/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Some constructs align well e.g. header definitions, parsing, control flow</a:t>
            </a:r>
            <a:endParaRPr sz="2000">
              <a:solidFill>
                <a:srgbClr val="141313"/>
              </a:solidFill>
            </a:endParaRPr>
          </a:p>
          <a:p>
            <a:pPr lvl="1" marL="800100" indent="-342900">
              <a:buChar char="•"/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Added constructs not covered yet</a:t>
            </a:r>
            <a:endParaRPr sz="2000">
              <a:solidFill>
                <a:srgbClr val="141313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Added mechanisms for IDE integration and run-time interface</a:t>
            </a:r>
          </a:p>
        </p:txBody>
      </p:sp>
      <p:sp>
        <p:nvSpPr>
          <p:cNvPr id="154" name="Shape 1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400">
                <a:solidFill>
                  <a:srgbClr val="141313"/>
                </a:solidFill>
              </a:rPr>
              <a:t>Goals + Approach</a:t>
            </a:r>
          </a:p>
        </p:txBody>
      </p:sp>
      <p:sp>
        <p:nvSpPr>
          <p:cNvPr id="155" name="Shape 155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900">
                <a:solidFill>
                  <a:srgbClr val="141313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Setting metadata within parse node</a:t>
            </a:r>
            <a:endParaRPr sz="2000">
              <a:solidFill>
                <a:srgbClr val="141313"/>
              </a:solidFill>
            </a:endParaRPr>
          </a:p>
          <a:p>
            <a:pPr lvl="1" marL="800100" indent="-342900">
              <a:buChar char="•"/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Added “sets” key with array metadata refs</a:t>
            </a:r>
            <a:endParaRPr sz="2000">
              <a:solidFill>
                <a:srgbClr val="141313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Value + Mask select values</a:t>
            </a:r>
            <a:endParaRPr sz="2000">
              <a:solidFill>
                <a:srgbClr val="141313"/>
              </a:solidFill>
            </a:endParaRPr>
          </a:p>
          <a:p>
            <a:pPr lvl="1" marL="800100" indent="-342900">
              <a:buChar char="•"/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Tagged transition with optional mask field:</a:t>
            </a:r>
            <a:br>
              <a:rPr sz="2000">
                <a:solidFill>
                  <a:srgbClr val="141313"/>
                </a:solidFill>
              </a:rPr>
            </a:br>
            <a:r>
              <a:rPr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start -&gt; parse_ethernet [value=0xdead, mask=0xffff]</a:t>
            </a:r>
            <a:endParaRPr sz="2000">
              <a:solidFill>
                <a:srgbClr val="141313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Variable control flow entry point</a:t>
            </a:r>
            <a:endParaRPr sz="2000">
              <a:solidFill>
                <a:srgbClr val="141313"/>
              </a:solidFill>
            </a:endParaRPr>
          </a:p>
          <a:p>
            <a:pPr lvl="1" marL="800100" indent="-342900">
              <a:buChar char="•"/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Parser can 'jump' to any node in ingress/egress flow</a:t>
            </a:r>
          </a:p>
        </p:txBody>
      </p:sp>
      <p:sp>
        <p:nvSpPr>
          <p:cNvPr id="158" name="Shape 1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400">
                <a:solidFill>
                  <a:srgbClr val="141313"/>
                </a:solidFill>
              </a:rPr>
              <a:t>IR Additions for Parsing</a:t>
            </a:r>
          </a:p>
        </p:txBody>
      </p:sp>
      <p:sp>
        <p:nvSpPr>
          <p:cNvPr id="159" name="Shape 159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900">
                <a:solidFill>
                  <a:srgbClr val="141313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Conditional transition based on field values/header valid</a:t>
            </a:r>
            <a:br>
              <a:rPr sz="2000">
                <a:solidFill>
                  <a:srgbClr val="141313"/>
                </a:solidFill>
              </a:rPr>
            </a:br>
            <a:r>
              <a:rPr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_condition_0:</a:t>
            </a:r>
            <a:br>
              <a:rPr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type : conditional</a:t>
            </a:r>
            <a:br>
              <a:rPr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format : pyexpr</a:t>
            </a:r>
            <a:br>
              <a:rPr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condition : (ingress_metadata.ingress_bypass == 0x0) </a:t>
            </a:r>
            <a:endParaRPr sz="2000">
              <a:solidFill>
                <a:srgbClr val="141313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In digraph</a:t>
            </a:r>
            <a:br>
              <a:rPr sz="2000">
                <a:solidFill>
                  <a:srgbClr val="141313"/>
                </a:solidFill>
              </a:rPr>
            </a:br>
            <a:r>
              <a:rPr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_condition_0 -&gt; exit_control_flow [condition = false]</a:t>
            </a:r>
          </a:p>
        </p:txBody>
      </p:sp>
      <p:sp>
        <p:nvSpPr>
          <p:cNvPr id="162" name="Shape 162"/>
          <p:cNvSpPr/>
          <p:nvPr>
            <p:ph type="title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400">
                <a:solidFill>
                  <a:srgbClr val="141313"/>
                </a:solidFill>
              </a:rPr>
              <a:t>IR Additions for Control Flow</a:t>
            </a:r>
          </a:p>
        </p:txBody>
      </p:sp>
      <p:sp>
        <p:nvSpPr>
          <p:cNvPr id="163" name="Shape 163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900">
                <a:solidFill>
                  <a:srgbClr val="141313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pPr lvl="0" marL="274320" indent="-274320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141313"/>
                </a:solidFill>
              </a:rPr>
              <a:t>Instantiation:</a:t>
            </a:r>
            <a:br>
              <a:rPr sz="1600">
                <a:solidFill>
                  <a:srgbClr val="141313"/>
                </a:solidFill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cntr_direct: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type : register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class : global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table : tbl_testval_0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instance_count : 4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fields :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    - value_bytes : 48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    - value_packets : 32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counts :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    - bytes : value_bytes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    - packets : value_packets</a:t>
            </a:r>
            <a:endParaRPr sz="1600">
              <a:solidFill>
                <a:srgbClr val="1413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marL="274320" indent="-274320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141313"/>
                </a:solidFill>
              </a:rPr>
              <a:t>Action:</a:t>
            </a:r>
            <a:br>
              <a:rPr sz="1600">
                <a:solidFill>
                  <a:srgbClr val="141313"/>
                </a:solidFill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count(cntr_global.value_packets, 1);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count_bytes(cntr_global.value_packets, 0);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register_read(test_metadata.val32, cntr_global.value_packets)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register_write(cntr_global.value_packets, 0)</a:t>
            </a:r>
            <a:endParaRPr sz="1600">
              <a:solidFill>
                <a:srgbClr val="141313"/>
              </a:solidFill>
            </a:endParaRPr>
          </a:p>
          <a:p>
            <a:pPr lvl="0" marL="274320" indent="-274320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141313"/>
                </a:solidFill>
              </a:rPr>
              <a:t>Notes:</a:t>
            </a:r>
            <a:endParaRPr sz="1600">
              <a:solidFill>
                <a:srgbClr val="141313"/>
              </a:solidFill>
            </a:endParaRPr>
          </a:p>
          <a:p>
            <a:pPr lvl="1" marL="731519" indent="-274319">
              <a:buChar char="•"/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141313"/>
                </a:solidFill>
              </a:rPr>
              <a:t>Registers and counters are declared in the same way</a:t>
            </a:r>
            <a:endParaRPr sz="1600">
              <a:solidFill>
                <a:srgbClr val="141313"/>
              </a:solidFill>
            </a:endParaRPr>
          </a:p>
          <a:p>
            <a:pPr lvl="1" marL="731519" indent="-274319">
              <a:buChar char="•"/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141313"/>
                </a:solidFill>
              </a:rPr>
              <a:t>Counters have the addition 'counts' property</a:t>
            </a:r>
          </a:p>
        </p:txBody>
      </p:sp>
      <p:sp>
        <p:nvSpPr>
          <p:cNvPr id="166" name="Shape 166"/>
          <p:cNvSpPr/>
          <p:nvPr>
            <p:ph type="title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400">
                <a:solidFill>
                  <a:srgbClr val="141313"/>
                </a:solidFill>
              </a:rPr>
              <a:t>IR Additions for Registers + Counters</a:t>
            </a:r>
          </a:p>
        </p:txBody>
      </p:sp>
      <p:sp>
        <p:nvSpPr>
          <p:cNvPr id="167" name="Shape 167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900">
                <a:solidFill>
                  <a:srgbClr val="141313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pPr lvl="0" marL="274320" indent="-274320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141313"/>
                </a:solidFill>
              </a:rPr>
              <a:t>Instantiation:</a:t>
            </a:r>
            <a:br>
              <a:rPr sz="1600">
                <a:solidFill>
                  <a:srgbClr val="141313"/>
                </a:solidFill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test_event_field_list: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type : field_list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fields :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    - ethernet.dstAddr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    - test_metadata.val0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    - test_metadata.val1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test_event :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type : digest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identifier : 1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field_list : test_event_field_list</a:t>
            </a:r>
            <a:endParaRPr sz="1600">
              <a:solidFill>
                <a:srgbClr val="141313"/>
              </a:solidFill>
            </a:endParaRPr>
          </a:p>
          <a:p>
            <a:pPr lvl="0" marL="274320" indent="-274320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141313"/>
                </a:solidFill>
              </a:rPr>
              <a:t>Action:</a:t>
            </a:r>
            <a:br>
              <a:rPr sz="1600">
                <a:solidFill>
                  <a:srgbClr val="141313"/>
                </a:solidFill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generate_digest(test_event);</a:t>
            </a:r>
          </a:p>
        </p:txBody>
      </p:sp>
      <p:sp>
        <p:nvSpPr>
          <p:cNvPr id="170" name="Shape 170"/>
          <p:cNvSpPr/>
          <p:nvPr>
            <p:ph type="title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400">
                <a:solidFill>
                  <a:srgbClr val="141313"/>
                </a:solidFill>
              </a:rPr>
              <a:t>IR Additions for Digests (Events)</a:t>
            </a:r>
          </a:p>
        </p:txBody>
      </p:sp>
      <p:sp>
        <p:nvSpPr>
          <p:cNvPr id="171" name="Shape 171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900">
                <a:solidFill>
                  <a:srgbClr val="141313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pPr lvl="0" marL="274320" indent="-274320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141313"/>
                </a:solidFill>
              </a:rPr>
              <a:t>Instantiation:</a:t>
            </a:r>
            <a:br>
              <a:rPr sz="1600">
                <a:solidFill>
                  <a:srgbClr val="141313"/>
                </a:solidFill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vlan :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type : header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max_depth : 5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fields :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    - pcp : 3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    - cfi : 1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    - vid : 12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      - etherType : 16</a:t>
            </a:r>
            <a:endParaRPr sz="1600">
              <a:solidFill>
                <a:srgbClr val="1413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marL="274320" indent="-274320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141313"/>
                </a:solidFill>
              </a:rPr>
              <a:t>Action:</a:t>
            </a:r>
            <a:br>
              <a:rPr sz="1600">
                <a:solidFill>
                  <a:srgbClr val="141313"/>
                </a:solidFill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remove_header(vlan[1]);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pop(vlan, 2);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remove_header(vlan[last]);</a:t>
            </a:r>
            <a:endParaRPr sz="1600">
              <a:solidFill>
                <a:srgbClr val="1413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marL="274320" indent="-274320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141313"/>
                </a:solidFill>
              </a:rPr>
              <a:t>Control flow:</a:t>
            </a:r>
            <a:br>
              <a:rPr sz="1600">
                <a:solidFill>
                  <a:srgbClr val="141313"/>
                </a:solidFill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valid(vlan[0])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vlan[1].vid</a:t>
            </a:r>
            <a:b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16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vlan[last].vid</a:t>
            </a:r>
          </a:p>
        </p:txBody>
      </p:sp>
      <p:sp>
        <p:nvSpPr>
          <p:cNvPr id="174" name="Shape 174"/>
          <p:cNvSpPr/>
          <p:nvPr>
            <p:ph type="title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400">
                <a:solidFill>
                  <a:srgbClr val="141313"/>
                </a:solidFill>
              </a:rPr>
              <a:t>IR Additions for Header Stacks</a:t>
            </a:r>
          </a:p>
        </p:txBody>
      </p:sp>
      <p:sp>
        <p:nvSpPr>
          <p:cNvPr id="175" name="Shape 175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900">
                <a:solidFill>
                  <a:srgbClr val="141313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Source info section: date, revision strings, source files, output file name...</a:t>
            </a:r>
            <a:br>
              <a:rPr sz="2000">
                <a:solidFill>
                  <a:srgbClr val="141313"/>
                </a:solidFill>
              </a:rPr>
            </a:br>
            <a:r>
              <a:rPr sz="20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source_info :</a:t>
            </a:r>
            <a:br>
              <a:rPr sz="20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20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type : source_info</a:t>
            </a:r>
            <a:br>
              <a:rPr sz="20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20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date : 2015-06-30 09:03:35</a:t>
            </a:r>
            <a:br>
              <a:rPr sz="20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sz="2000">
                <a:solidFill>
                  <a:srgbClr val="141313"/>
                </a:solidFill>
                <a:latin typeface="Courier New"/>
                <a:ea typeface="Courier New"/>
                <a:cs typeface="Courier New"/>
                <a:sym typeface="Courier New"/>
              </a:rPr>
              <a:t>  source_files : ...</a:t>
            </a:r>
            <a:endParaRPr sz="2000">
              <a:solidFill>
                <a:srgbClr val="141313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Source filename and line number per object</a:t>
            </a:r>
            <a:endParaRPr sz="2000">
              <a:solidFill>
                <a:srgbClr val="141313"/>
              </a:solidFill>
            </a:endParaRPr>
          </a:p>
          <a:p>
            <a:pPr lvl="1" marL="800100" indent="-342900">
              <a:buChar char="•"/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141313"/>
                </a:solidFill>
              </a:rPr>
              <a:t>Allows mapping AIR-IRI output to original P4 source</a:t>
            </a:r>
          </a:p>
        </p:txBody>
      </p:sp>
      <p:sp>
        <p:nvSpPr>
          <p:cNvPr id="178" name="Shape 178"/>
          <p:cNvSpPr/>
          <p:nvPr>
            <p:ph type="title"/>
          </p:nvPr>
        </p:nvSpPr>
        <p:spPr>
          <a:xfrm>
            <a:off x="457200" y="304800"/>
            <a:ext cx="6427391" cy="838200"/>
          </a:xfrm>
          <a:prstGeom prst="rect">
            <a:avLst/>
          </a:prstGeom>
        </p:spPr>
        <p:txBody>
          <a:bodyPr lIns="0" tIns="0" rIns="0" bIns="0"/>
          <a:lstStyle/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400">
                <a:solidFill>
                  <a:srgbClr val="141313"/>
                </a:solidFill>
              </a:rPr>
              <a:t>IR Additions for Development Environment</a:t>
            </a:r>
          </a:p>
        </p:txBody>
      </p:sp>
      <p:sp>
        <p:nvSpPr>
          <p:cNvPr id="179" name="Shape 179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900">
                <a:solidFill>
                  <a:srgbClr val="141313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bevel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bevel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bevel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bevel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